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269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3E4F"/>
    <a:srgbClr val="236B88"/>
    <a:srgbClr val="3F959A"/>
    <a:srgbClr val="C6235F"/>
    <a:srgbClr val="FDEB8A"/>
    <a:srgbClr val="86BF5F"/>
    <a:srgbClr val="FEA035"/>
    <a:srgbClr val="3CA3DA"/>
    <a:srgbClr val="F05246"/>
    <a:srgbClr val="A6AA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9230E-3302-45A2-A4B2-323952BEB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66446-6A3B-4EBA-B9BF-3CD903A0C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2EFBF-82C4-4EF1-9EA3-FED2350E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2D970-A1B6-4EF3-94FF-8D63CB885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673D2-1FE8-4BDB-84DD-1E46B0A2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07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49BC3-4029-4A7E-A2A4-E97D265D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46ADD-760D-44ED-97FF-8CEA4117B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1884E-6EE1-40FE-A413-1D6497A12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42344-961F-4936-923A-87591B455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144FF-58C8-40DB-ADF7-A56EEDD8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6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BCF7DF-36A9-4801-A27E-92EAB8904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BE44C-D4AB-4802-8192-FFD59748D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879A9-0F4C-443F-B2A9-20AEBA548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D97A9-773B-4737-AC64-D876DAC0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10209-63B4-4181-B66B-3ADC46BA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381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83EAF-711A-4DAB-9767-7040D1035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BF5F-3FC2-4FB3-B30B-654893C18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735BE-1AC6-4FD7-93BE-75EC12375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AC664-FF76-4E45-A52A-E11BC0F83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E6ECD-E53C-411E-AC0A-62003CCB4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630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0D977-7E24-4C5C-899A-597864DF2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291F5-4A3F-4B74-9267-0266ECC8B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00C3-9E97-4097-8B45-658E0553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746D9-9D4D-4AA7-9ADC-D35278E6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B3EE5-6807-4322-851F-2FAEB843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20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F856F-5DA3-41FA-B11C-16BE6485E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BB131-C664-4768-8A87-7C4EDFB119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3114D-E1BC-4E49-A57C-FA7AE4CAC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0358A-0D70-46F0-8672-7835E55FB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28328-324B-4B5C-8A77-4FE9404AB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2B874-0656-4DE6-A095-3AF53858E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642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B1698-460C-43D1-A116-8A43CED0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01249-A139-4ECB-B4D6-C290AA89F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26B8D-D3DE-4D7A-A0A5-B0B48C2AE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2EEFF-8605-4471-A186-3CD5EBB39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16E98A-FE0B-48AD-A06C-C3A108788C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FDC8A-301F-4367-AC92-FD82A78A9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5636FD-A91F-44C9-A872-A0E8FF62E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D3724-E997-4F61-98B7-C43091039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06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9DF0-DC4D-4C4A-B93E-D954C3C2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3A953C-B988-4965-BB16-88DDD17FF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74E585-3182-4D0C-B383-F06ABE0CE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A48E3-CF4C-4FD8-A774-4083AA7C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432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751BB-8745-49E8-9CC4-5669F1868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CAB834-049E-4680-B91E-7543A00E4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E50DD-562B-4434-B974-44A6D566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40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3B8AF-08E5-4B98-BEAA-B44460E9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419C4-10D8-4CC9-BEA2-AB9CE4222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A4841C-7520-430F-B06C-1311CFE8B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1E146-45C8-404A-AA2C-65D2FBB7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17D6A-7FBB-4B53-9EFB-E6D593AA2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D5B1B-30F2-4F3E-8C02-D175F3557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369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63CD-6325-4C34-B19E-A03BDC992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195E2-E5BD-4101-9A24-E91A24C1DC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6F5A5-08C2-4D7B-ABB3-0D179478D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D7AF3-55F9-4B68-82A8-4DE5D661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C82E2-09A8-40B5-B719-7169D40F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2ED734-5745-4915-8D05-6D60BBAD6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720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2E014D-DE09-46DE-94B1-1CE24585D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BB2BA-C806-4847-A70B-A90FDC439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9573-BB15-42AB-B200-2431BCBAA7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F2FDF-85FD-4FB7-94ED-AD11487BE36C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DC8C9-D785-43BB-9080-1B60A14C1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BC7B1-F1AD-4ED6-B35F-0C4F6D19B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3EFC6-D24D-434C-9FD2-75ED364BB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90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A24F91C1-4328-40C9-8C42-F04433CC1007}"/>
              </a:ext>
            </a:extLst>
          </p:cNvPr>
          <p:cNvGrpSpPr/>
          <p:nvPr/>
        </p:nvGrpSpPr>
        <p:grpSpPr>
          <a:xfrm>
            <a:off x="168404" y="683174"/>
            <a:ext cx="5675909" cy="5415031"/>
            <a:chOff x="168404" y="683174"/>
            <a:chExt cx="5675909" cy="541503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AB5D6C01-0971-4B28-8580-3088B0B7BD1B}"/>
                </a:ext>
              </a:extLst>
            </p:cNvPr>
            <p:cNvSpPr/>
            <p:nvPr/>
          </p:nvSpPr>
          <p:spPr>
            <a:xfrm>
              <a:off x="2295895" y="3720765"/>
              <a:ext cx="3548418" cy="2377440"/>
            </a:xfrm>
            <a:prstGeom prst="flowChartDecision">
              <a:avLst/>
            </a:prstGeom>
            <a:solidFill>
              <a:srgbClr val="A6AAA9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FC3DD41B-C5FA-4C2A-993F-33C7D3073B15}"/>
                </a:ext>
              </a:extLst>
            </p:cNvPr>
            <p:cNvSpPr/>
            <p:nvPr/>
          </p:nvSpPr>
          <p:spPr>
            <a:xfrm>
              <a:off x="2295895" y="3286826"/>
              <a:ext cx="3548418" cy="2377440"/>
            </a:xfrm>
            <a:prstGeom prst="flowChartDecision">
              <a:avLst/>
            </a:prstGeom>
            <a:solidFill>
              <a:srgbClr val="F05246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80D98F1-0F27-4139-AD64-0FA7F340850F}"/>
                </a:ext>
              </a:extLst>
            </p:cNvPr>
            <p:cNvSpPr/>
            <p:nvPr/>
          </p:nvSpPr>
          <p:spPr>
            <a:xfrm>
              <a:off x="2295895" y="2852884"/>
              <a:ext cx="3548418" cy="2377440"/>
            </a:xfrm>
            <a:prstGeom prst="flowChartDecision">
              <a:avLst/>
            </a:prstGeom>
            <a:solidFill>
              <a:srgbClr val="3CA3D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502A63A5-522A-4FC1-895F-9EF5C4D79EB2}"/>
                </a:ext>
              </a:extLst>
            </p:cNvPr>
            <p:cNvSpPr/>
            <p:nvPr/>
          </p:nvSpPr>
          <p:spPr>
            <a:xfrm>
              <a:off x="2295895" y="2418942"/>
              <a:ext cx="3548418" cy="2377440"/>
            </a:xfrm>
            <a:prstGeom prst="flowChartDecision">
              <a:avLst/>
            </a:prstGeom>
            <a:solidFill>
              <a:srgbClr val="FEA035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lowchart: Decision 10">
              <a:extLst>
                <a:ext uri="{FF2B5EF4-FFF2-40B4-BE49-F238E27FC236}">
                  <a16:creationId xmlns:a16="http://schemas.microsoft.com/office/drawing/2014/main" id="{E729EDBE-FD26-4799-A3CC-48F7F4B3F414}"/>
                </a:ext>
              </a:extLst>
            </p:cNvPr>
            <p:cNvSpPr/>
            <p:nvPr/>
          </p:nvSpPr>
          <p:spPr>
            <a:xfrm>
              <a:off x="2295895" y="1985000"/>
              <a:ext cx="3548418" cy="2377440"/>
            </a:xfrm>
            <a:prstGeom prst="flowChartDecision">
              <a:avLst/>
            </a:prstGeom>
            <a:solidFill>
              <a:srgbClr val="86BF5F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D5DC8DB7-0A35-4CF9-83F4-963B45B45458}"/>
                </a:ext>
              </a:extLst>
            </p:cNvPr>
            <p:cNvSpPr/>
            <p:nvPr/>
          </p:nvSpPr>
          <p:spPr>
            <a:xfrm>
              <a:off x="2295895" y="1551058"/>
              <a:ext cx="3548418" cy="2377440"/>
            </a:xfrm>
            <a:prstGeom prst="flowChartDecision">
              <a:avLst/>
            </a:prstGeom>
            <a:solidFill>
              <a:srgbClr val="FDEB8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25BAAB12-2273-41B1-9E1D-1EA698603770}"/>
                </a:ext>
              </a:extLst>
            </p:cNvPr>
            <p:cNvSpPr/>
            <p:nvPr/>
          </p:nvSpPr>
          <p:spPr>
            <a:xfrm>
              <a:off x="2295895" y="1117116"/>
              <a:ext cx="3548418" cy="2377440"/>
            </a:xfrm>
            <a:prstGeom prst="flowChartDecision">
              <a:avLst/>
            </a:prstGeom>
            <a:solidFill>
              <a:srgbClr val="C6235F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15B50497-14E5-4831-B8A0-9DF8BCD08D79}"/>
                </a:ext>
              </a:extLst>
            </p:cNvPr>
            <p:cNvSpPr/>
            <p:nvPr/>
          </p:nvSpPr>
          <p:spPr>
            <a:xfrm>
              <a:off x="2295895" y="683174"/>
              <a:ext cx="3548418" cy="2377440"/>
            </a:xfrm>
            <a:prstGeom prst="flowChartDecision">
              <a:avLst/>
            </a:prstGeom>
            <a:solidFill>
              <a:srgbClr val="3F959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14E0D2-4ED7-448B-9A74-AF8C74971F3D}"/>
                </a:ext>
              </a:extLst>
            </p:cNvPr>
            <p:cNvSpPr txBox="1"/>
            <p:nvPr/>
          </p:nvSpPr>
          <p:spPr>
            <a:xfrm>
              <a:off x="1365025" y="466989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A9B027-AE78-4FA0-92D4-8BDE9D6CDD3B}"/>
                </a:ext>
              </a:extLst>
            </p:cNvPr>
            <p:cNvSpPr txBox="1"/>
            <p:nvPr/>
          </p:nvSpPr>
          <p:spPr>
            <a:xfrm>
              <a:off x="721607" y="419082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A93E0A-D11E-4916-96B3-3157DC575C53}"/>
                </a:ext>
              </a:extLst>
            </p:cNvPr>
            <p:cNvSpPr txBox="1"/>
            <p:nvPr/>
          </p:nvSpPr>
          <p:spPr>
            <a:xfrm>
              <a:off x="294416" y="374069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1ECDC3-4272-4E87-8CAE-A47B0A123745}"/>
                </a:ext>
              </a:extLst>
            </p:cNvPr>
            <p:cNvSpPr txBox="1"/>
            <p:nvPr/>
          </p:nvSpPr>
          <p:spPr>
            <a:xfrm>
              <a:off x="625034" y="334098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E11EA2-D2FA-40CF-8271-C18C4F4B90B6}"/>
                </a:ext>
              </a:extLst>
            </p:cNvPr>
            <p:cNvSpPr txBox="1"/>
            <p:nvPr/>
          </p:nvSpPr>
          <p:spPr>
            <a:xfrm>
              <a:off x="1026139" y="292392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0D4F26-20E5-4623-AAA2-706FA1939440}"/>
                </a:ext>
              </a:extLst>
            </p:cNvPr>
            <p:cNvSpPr txBox="1"/>
            <p:nvPr/>
          </p:nvSpPr>
          <p:spPr>
            <a:xfrm>
              <a:off x="168404" y="247612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7FB467-7B1F-4339-87CA-AED401C88B28}"/>
                </a:ext>
              </a:extLst>
            </p:cNvPr>
            <p:cNvSpPr txBox="1"/>
            <p:nvPr/>
          </p:nvSpPr>
          <p:spPr>
            <a:xfrm>
              <a:off x="1026139" y="206268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DCE98B-89AC-401C-81F5-3EA2534443F7}"/>
                </a:ext>
              </a:extLst>
            </p:cNvPr>
            <p:cNvSpPr txBox="1"/>
            <p:nvPr/>
          </p:nvSpPr>
          <p:spPr>
            <a:xfrm>
              <a:off x="887427" y="160102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DBE3F5F-148F-4EC9-AC22-94646B5E356B}"/>
              </a:ext>
            </a:extLst>
          </p:cNvPr>
          <p:cNvGrpSpPr/>
          <p:nvPr/>
        </p:nvGrpSpPr>
        <p:grpSpPr>
          <a:xfrm>
            <a:off x="6096000" y="644316"/>
            <a:ext cx="5675909" cy="5415031"/>
            <a:chOff x="6096000" y="644316"/>
            <a:chExt cx="5675909" cy="5415031"/>
          </a:xfrm>
        </p:grpSpPr>
        <p:sp>
          <p:nvSpPr>
            <p:cNvPr id="41" name="Flowchart: Decision 40">
              <a:extLst>
                <a:ext uri="{FF2B5EF4-FFF2-40B4-BE49-F238E27FC236}">
                  <a16:creationId xmlns:a16="http://schemas.microsoft.com/office/drawing/2014/main" id="{7A0E846A-0985-4027-A194-9A7F0ECCA96C}"/>
                </a:ext>
              </a:extLst>
            </p:cNvPr>
            <p:cNvSpPr/>
            <p:nvPr/>
          </p:nvSpPr>
          <p:spPr>
            <a:xfrm>
              <a:off x="8223491" y="3681907"/>
              <a:ext cx="3548418" cy="2377440"/>
            </a:xfrm>
            <a:prstGeom prst="flowChartDecision">
              <a:avLst/>
            </a:prstGeom>
            <a:solidFill>
              <a:srgbClr val="A6AAA9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Flowchart: Decision 41">
              <a:extLst>
                <a:ext uri="{FF2B5EF4-FFF2-40B4-BE49-F238E27FC236}">
                  <a16:creationId xmlns:a16="http://schemas.microsoft.com/office/drawing/2014/main" id="{F2771FBA-CAF6-4AC7-A41C-91AA8A46E993}"/>
                </a:ext>
              </a:extLst>
            </p:cNvPr>
            <p:cNvSpPr/>
            <p:nvPr/>
          </p:nvSpPr>
          <p:spPr>
            <a:xfrm>
              <a:off x="8223491" y="3247968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Flowchart: Decision 42">
              <a:extLst>
                <a:ext uri="{FF2B5EF4-FFF2-40B4-BE49-F238E27FC236}">
                  <a16:creationId xmlns:a16="http://schemas.microsoft.com/office/drawing/2014/main" id="{12C4E13B-3FBF-4E8F-BBD9-64F1214984F4}"/>
                </a:ext>
              </a:extLst>
            </p:cNvPr>
            <p:cNvSpPr/>
            <p:nvPr/>
          </p:nvSpPr>
          <p:spPr>
            <a:xfrm>
              <a:off x="8223491" y="2814026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Flowchart: Decision 43">
              <a:extLst>
                <a:ext uri="{FF2B5EF4-FFF2-40B4-BE49-F238E27FC236}">
                  <a16:creationId xmlns:a16="http://schemas.microsoft.com/office/drawing/2014/main" id="{5647DB5F-B91A-404B-B583-A28C919DE41D}"/>
                </a:ext>
              </a:extLst>
            </p:cNvPr>
            <p:cNvSpPr/>
            <p:nvPr/>
          </p:nvSpPr>
          <p:spPr>
            <a:xfrm>
              <a:off x="8223491" y="2380084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Flowchart: Decision 44">
              <a:extLst>
                <a:ext uri="{FF2B5EF4-FFF2-40B4-BE49-F238E27FC236}">
                  <a16:creationId xmlns:a16="http://schemas.microsoft.com/office/drawing/2014/main" id="{986B3D2C-DF40-4E97-85FA-5C88F9CB7D28}"/>
                </a:ext>
              </a:extLst>
            </p:cNvPr>
            <p:cNvSpPr/>
            <p:nvPr/>
          </p:nvSpPr>
          <p:spPr>
            <a:xfrm>
              <a:off x="8223491" y="1946142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Flowchart: Decision 45">
              <a:extLst>
                <a:ext uri="{FF2B5EF4-FFF2-40B4-BE49-F238E27FC236}">
                  <a16:creationId xmlns:a16="http://schemas.microsoft.com/office/drawing/2014/main" id="{8D379027-77B0-4569-9BE6-48A249F74506}"/>
                </a:ext>
              </a:extLst>
            </p:cNvPr>
            <p:cNvSpPr/>
            <p:nvPr/>
          </p:nvSpPr>
          <p:spPr>
            <a:xfrm>
              <a:off x="8223491" y="1512200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Flowchart: Decision 46">
              <a:extLst>
                <a:ext uri="{FF2B5EF4-FFF2-40B4-BE49-F238E27FC236}">
                  <a16:creationId xmlns:a16="http://schemas.microsoft.com/office/drawing/2014/main" id="{D8121A52-7E88-4143-B06C-79081F7ABC64}"/>
                </a:ext>
              </a:extLst>
            </p:cNvPr>
            <p:cNvSpPr/>
            <p:nvPr/>
          </p:nvSpPr>
          <p:spPr>
            <a:xfrm>
              <a:off x="8223491" y="1078258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Flowchart: Decision 47">
              <a:extLst>
                <a:ext uri="{FF2B5EF4-FFF2-40B4-BE49-F238E27FC236}">
                  <a16:creationId xmlns:a16="http://schemas.microsoft.com/office/drawing/2014/main" id="{40C6F726-3072-4AE9-9B52-3643DD81CCD6}"/>
                </a:ext>
              </a:extLst>
            </p:cNvPr>
            <p:cNvSpPr/>
            <p:nvPr/>
          </p:nvSpPr>
          <p:spPr>
            <a:xfrm>
              <a:off x="8223491" y="644316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1309950-B622-4005-AD72-73B895B3A836}"/>
                </a:ext>
              </a:extLst>
            </p:cNvPr>
            <p:cNvSpPr txBox="1"/>
            <p:nvPr/>
          </p:nvSpPr>
          <p:spPr>
            <a:xfrm>
              <a:off x="7292621" y="4631034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6A6B2FE-D451-42D6-9559-5579696FDD7F}"/>
                </a:ext>
              </a:extLst>
            </p:cNvPr>
            <p:cNvSpPr txBox="1"/>
            <p:nvPr/>
          </p:nvSpPr>
          <p:spPr>
            <a:xfrm>
              <a:off x="6649203" y="4151965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9A63814-53C5-4E4A-ABCF-3AFC47D92992}"/>
                </a:ext>
              </a:extLst>
            </p:cNvPr>
            <p:cNvSpPr txBox="1"/>
            <p:nvPr/>
          </p:nvSpPr>
          <p:spPr>
            <a:xfrm>
              <a:off x="6222012" y="3701832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A0A83F4-F9B5-4603-859E-AE1DB3ED01CF}"/>
                </a:ext>
              </a:extLst>
            </p:cNvPr>
            <p:cNvSpPr txBox="1"/>
            <p:nvPr/>
          </p:nvSpPr>
          <p:spPr>
            <a:xfrm>
              <a:off x="6552630" y="3302126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424B15D-111F-46DE-AB1F-EC6A3D850F37}"/>
                </a:ext>
              </a:extLst>
            </p:cNvPr>
            <p:cNvSpPr txBox="1"/>
            <p:nvPr/>
          </p:nvSpPr>
          <p:spPr>
            <a:xfrm>
              <a:off x="6953735" y="2885067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5BCDC26-D4DB-4AC3-BDAA-C5DF6AB99011}"/>
                </a:ext>
              </a:extLst>
            </p:cNvPr>
            <p:cNvSpPr txBox="1"/>
            <p:nvPr/>
          </p:nvSpPr>
          <p:spPr>
            <a:xfrm>
              <a:off x="6096000" y="2437264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C348055-7F0F-4F15-902A-831692D399F7}"/>
                </a:ext>
              </a:extLst>
            </p:cNvPr>
            <p:cNvSpPr txBox="1"/>
            <p:nvPr/>
          </p:nvSpPr>
          <p:spPr>
            <a:xfrm>
              <a:off x="6953735" y="2023830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4214179-F93F-4190-A45B-9E95F07E7AFB}"/>
                </a:ext>
              </a:extLst>
            </p:cNvPr>
            <p:cNvSpPr txBox="1"/>
            <p:nvPr/>
          </p:nvSpPr>
          <p:spPr>
            <a:xfrm>
              <a:off x="6815023" y="1562165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120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4D43FABB-038A-4857-B3F5-27028F89C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447" y="643467"/>
            <a:ext cx="9285105" cy="5571065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5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tinuous/discrete/binned &#10;Any scale function inherits from continuous_scale(), &#10;discrete_scale(), or binned_scale(). &#10;• You'll never have to call them directly. &#10;discrete _ scale continuous _ scale binned _ scale &#10;Co to file/function &#10;Files Plots Packages Help Viewer &#10;Zoom • Export • &#10;• Addins • &#10;Project: (None) • &#10;aesthetics &#10;scale _name &#10;palette &#10;name &#10;breaks &#10;labels &#10;limits &#10;expand &#10;na.translate &#10;navalue &#10;drop &#10;guide &#10;position &#10;super &#10;minor _ breaks &#10;n.breaks &#10;rescaler &#10;00b &#10;trans &#10;nice. breaks &#10;right &#10;show.limits &#10;x &#10;x &#10;x &#10;x &#10;x &#10;x &#10;x &#10;x &#10;x &#10;x &#10;x &#10;x &#10;x &#10;x &#10;o &#10;O &#10;O &#10;x &#10;x &#10;x &#10;x &#10;x &#10;x &#10;x &#10;x &#10;x &#10;O &#10;x &#10;x &#10;x &#10;x &#10;x &#10;x &#10;x &#10;x &#10;O &#10;O &#10;x &#10;x &#10;x &#10;x &#10;x &#10;x &#10;x &#10;x &#10;x &#10;x &#10;x &#10;x &#10;o &#10;x &#10;x &#10;x &#10;x &#10;x &#10;x &#10;x &#10;Console &#10;Terminal &#10;Jobs ">
            <a:extLst>
              <a:ext uri="{FF2B5EF4-FFF2-40B4-BE49-F238E27FC236}">
                <a16:creationId xmlns:a16="http://schemas.microsoft.com/office/drawing/2014/main" id="{3EE091F9-9024-4F18-9355-73D1870F9B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368"/>
          <a:stretch/>
        </p:blipFill>
        <p:spPr bwMode="auto">
          <a:xfrm>
            <a:off x="4763" y="0"/>
            <a:ext cx="51942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E72EEB-BD0E-4714-876A-B87BCD0F36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849473"/>
              </p:ext>
            </p:extLst>
          </p:nvPr>
        </p:nvGraphicFramePr>
        <p:xfrm>
          <a:off x="5199017" y="1401495"/>
          <a:ext cx="6818799" cy="5071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64285">
                  <a:extLst>
                    <a:ext uri="{9D8B030D-6E8A-4147-A177-3AD203B41FA5}">
                      <a16:colId xmlns:a16="http://schemas.microsoft.com/office/drawing/2014/main" val="1321218865"/>
                    </a:ext>
                  </a:extLst>
                </a:gridCol>
                <a:gridCol w="1606514">
                  <a:extLst>
                    <a:ext uri="{9D8B030D-6E8A-4147-A177-3AD203B41FA5}">
                      <a16:colId xmlns:a16="http://schemas.microsoft.com/office/drawing/2014/main" val="3025876756"/>
                    </a:ext>
                  </a:extLst>
                </a:gridCol>
                <a:gridCol w="2090786">
                  <a:extLst>
                    <a:ext uri="{9D8B030D-6E8A-4147-A177-3AD203B41FA5}">
                      <a16:colId xmlns:a16="http://schemas.microsoft.com/office/drawing/2014/main" val="1870182329"/>
                    </a:ext>
                  </a:extLst>
                </a:gridCol>
                <a:gridCol w="1457214">
                  <a:extLst>
                    <a:ext uri="{9D8B030D-6E8A-4147-A177-3AD203B41FA5}">
                      <a16:colId xmlns:a16="http://schemas.microsoft.com/office/drawing/2014/main" val="2447896987"/>
                    </a:ext>
                  </a:extLst>
                </a:gridCol>
              </a:tblGrid>
              <a:tr h="362250">
                <a:tc>
                  <a:txBody>
                    <a:bodyPr/>
                    <a:lstStyle/>
                    <a:p>
                      <a:pPr algn="ctr"/>
                      <a:r>
                        <a:rPr lang="en-PH" sz="1600" b="1" dirty="0">
                          <a:solidFill>
                            <a:schemeClr val="bg1"/>
                          </a:solidFill>
                        </a:rPr>
                        <a:t>parameter</a:t>
                      </a:r>
                      <a:endParaRPr lang="en-GB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600" b="1" dirty="0">
                          <a:solidFill>
                            <a:schemeClr val="bg1"/>
                          </a:solidFill>
                        </a:rPr>
                        <a:t>discrete_scale</a:t>
                      </a:r>
                      <a:endParaRPr lang="en-GB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600" b="1" dirty="0">
                          <a:solidFill>
                            <a:schemeClr val="bg1"/>
                          </a:solidFill>
                        </a:rPr>
                        <a:t>continuous_scale</a:t>
                      </a:r>
                      <a:endParaRPr lang="en-GB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600" b="1" dirty="0">
                          <a:solidFill>
                            <a:schemeClr val="bg1"/>
                          </a:solidFill>
                        </a:rPr>
                        <a:t>binned_scale</a:t>
                      </a:r>
                      <a:endParaRPr lang="en-GB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1734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GB" sz="1600" b="1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3556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41010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labels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585878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limits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2773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expand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427381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 err="1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na.value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71119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drop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465617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guide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474121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position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26747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 err="1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minor_breaks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06126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 err="1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n.breaks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1878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 err="1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oob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637129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solidFill>
                            <a:srgbClr val="0E3E4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</a:t>
                      </a:r>
                      <a:endParaRPr lang="en-GB" sz="1600" dirty="0">
                        <a:solidFill>
                          <a:srgbClr val="0E3E4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x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E3E4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E3E4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382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7004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1927734-3795-4457-AB90-F49DCE72F4B0}"/>
              </a:ext>
            </a:extLst>
          </p:cNvPr>
          <p:cNvSpPr/>
          <p:nvPr/>
        </p:nvSpPr>
        <p:spPr>
          <a:xfrm>
            <a:off x="2374537" y="1351280"/>
            <a:ext cx="1672046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/>
              <a:t>Dataset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9EE690-376B-4468-A584-584F4C8D96A3}"/>
              </a:ext>
            </a:extLst>
          </p:cNvPr>
          <p:cNvSpPr/>
          <p:nvPr/>
        </p:nvSpPr>
        <p:spPr>
          <a:xfrm>
            <a:off x="4721496" y="1326605"/>
            <a:ext cx="3690983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/>
              <a:t>Mapping from variable to aesthetics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D3EBC9-F9FB-453D-B077-DCD1D64542F8}"/>
              </a:ext>
            </a:extLst>
          </p:cNvPr>
          <p:cNvSpPr/>
          <p:nvPr/>
        </p:nvSpPr>
        <p:spPr>
          <a:xfrm>
            <a:off x="2374537" y="1793965"/>
            <a:ext cx="6037942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H" dirty="0"/>
              <a:t>Layers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4DC7D05-6D2D-49B5-9CB9-23007AC75091}"/>
              </a:ext>
            </a:extLst>
          </p:cNvPr>
          <p:cNvSpPr/>
          <p:nvPr/>
        </p:nvSpPr>
        <p:spPr>
          <a:xfrm>
            <a:off x="2618378" y="2261325"/>
            <a:ext cx="5794101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H" dirty="0"/>
              <a:t>Geometries</a:t>
            </a:r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32D3EA-E0F7-44A6-96FC-086598E49A10}"/>
              </a:ext>
            </a:extLst>
          </p:cNvPr>
          <p:cNvSpPr/>
          <p:nvPr/>
        </p:nvSpPr>
        <p:spPr>
          <a:xfrm>
            <a:off x="2618378" y="2728685"/>
            <a:ext cx="5794101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H" dirty="0"/>
              <a:t>Statistical transformation</a:t>
            </a:r>
            <a:endParaRPr lang="en-GB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1BA1108-6FC2-49D5-8D18-FBD32F9D79BA}"/>
              </a:ext>
            </a:extLst>
          </p:cNvPr>
          <p:cNvSpPr/>
          <p:nvPr/>
        </p:nvSpPr>
        <p:spPr>
          <a:xfrm>
            <a:off x="2618378" y="3196045"/>
            <a:ext cx="5794101" cy="3309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H" dirty="0"/>
              <a:t>Position adjustment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89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1065A8C-C519-4328-81EC-9FEB60939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" y="964565"/>
            <a:ext cx="768350" cy="768350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D835E6F-153D-470A-9D07-DA34C4F76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334" y="964564"/>
            <a:ext cx="768349" cy="768349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C60590-33FE-4AFA-A918-AB0B57CBD5AB}"/>
              </a:ext>
            </a:extLst>
          </p:cNvPr>
          <p:cNvSpPr txBox="1"/>
          <p:nvPr/>
        </p:nvSpPr>
        <p:spPr>
          <a:xfrm>
            <a:off x="797559" y="687566"/>
            <a:ext cx="1149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100" dirty="0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geom_area( )</a:t>
            </a:r>
            <a:endParaRPr lang="en-GB" sz="1100" dirty="0">
              <a:solidFill>
                <a:srgbClr val="236B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FCC1605-2FC3-48F3-9903-7C22FF8E5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185" y="964564"/>
            <a:ext cx="768350" cy="768350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A98ED9-AEBE-4790-9F05-D8F3D6AE5B10}"/>
              </a:ext>
            </a:extLst>
          </p:cNvPr>
          <p:cNvSpPr txBox="1"/>
          <p:nvPr/>
        </p:nvSpPr>
        <p:spPr>
          <a:xfrm>
            <a:off x="1698463" y="698291"/>
            <a:ext cx="1149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100" dirty="0" err="1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geom_bar</a:t>
            </a:r>
            <a:r>
              <a:rPr lang="en-PH" sz="1100" dirty="0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)</a:t>
            </a:r>
            <a:endParaRPr lang="en-GB" sz="1100" dirty="0">
              <a:solidFill>
                <a:srgbClr val="236B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3310F4-7E05-4BCF-AD6A-596A20382254}"/>
              </a:ext>
            </a:extLst>
          </p:cNvPr>
          <p:cNvSpPr txBox="1"/>
          <p:nvPr/>
        </p:nvSpPr>
        <p:spPr>
          <a:xfrm>
            <a:off x="2652554" y="698291"/>
            <a:ext cx="1149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100" dirty="0" err="1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geom_dotplot</a:t>
            </a:r>
            <a:r>
              <a:rPr lang="en-PH" sz="1100" dirty="0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)</a:t>
            </a:r>
            <a:endParaRPr lang="en-GB" sz="1100" dirty="0">
              <a:solidFill>
                <a:srgbClr val="236B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A5A30B0B-23E9-4D20-815F-0FDFFFEA2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333" y="949176"/>
            <a:ext cx="796929" cy="796929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990BF2-AF91-47C9-B522-81277317DDE4}"/>
              </a:ext>
            </a:extLst>
          </p:cNvPr>
          <p:cNvSpPr txBox="1"/>
          <p:nvPr/>
        </p:nvSpPr>
        <p:spPr>
          <a:xfrm>
            <a:off x="3802376" y="687566"/>
            <a:ext cx="13335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100" dirty="0" err="1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geom_histogram</a:t>
            </a:r>
            <a:r>
              <a:rPr lang="en-PH" sz="1100" dirty="0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)</a:t>
            </a:r>
            <a:endParaRPr lang="en-GB" sz="1100" dirty="0">
              <a:solidFill>
                <a:srgbClr val="236B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picture containing whip&#10;&#10;Description automatically generated">
            <a:extLst>
              <a:ext uri="{FF2B5EF4-FFF2-40B4-BE49-F238E27FC236}">
                <a16:creationId xmlns:a16="http://schemas.microsoft.com/office/drawing/2014/main" id="{EFAD1235-80B5-4FF8-A43E-7961D2FECF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984" y="949176"/>
            <a:ext cx="796928" cy="79692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D7434CB-D91E-4B61-AC14-1416086BBEB4}"/>
              </a:ext>
            </a:extLst>
          </p:cNvPr>
          <p:cNvSpPr txBox="1"/>
          <p:nvPr/>
        </p:nvSpPr>
        <p:spPr>
          <a:xfrm>
            <a:off x="5166832" y="686787"/>
            <a:ext cx="13335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100" dirty="0" err="1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geom_density</a:t>
            </a:r>
            <a:r>
              <a:rPr lang="en-PH" sz="1100" dirty="0">
                <a:solidFill>
                  <a:srgbClr val="236B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)</a:t>
            </a:r>
            <a:endParaRPr lang="en-GB" sz="1100" dirty="0">
              <a:solidFill>
                <a:srgbClr val="236B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3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0CE5B2B-C225-48BB-8015-A9564822460E}"/>
              </a:ext>
            </a:extLst>
          </p:cNvPr>
          <p:cNvGrpSpPr/>
          <p:nvPr/>
        </p:nvGrpSpPr>
        <p:grpSpPr>
          <a:xfrm>
            <a:off x="168404" y="683174"/>
            <a:ext cx="5675909" cy="5415031"/>
            <a:chOff x="168404" y="683174"/>
            <a:chExt cx="5675909" cy="541503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AB5D6C01-0971-4B28-8580-3088B0B7BD1B}"/>
                </a:ext>
              </a:extLst>
            </p:cNvPr>
            <p:cNvSpPr/>
            <p:nvPr/>
          </p:nvSpPr>
          <p:spPr>
            <a:xfrm>
              <a:off x="2295895" y="3720765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FC3DD41B-C5FA-4C2A-993F-33C7D3073B15}"/>
                </a:ext>
              </a:extLst>
            </p:cNvPr>
            <p:cNvSpPr/>
            <p:nvPr/>
          </p:nvSpPr>
          <p:spPr>
            <a:xfrm>
              <a:off x="2295895" y="3286826"/>
              <a:ext cx="3548418" cy="2377440"/>
            </a:xfrm>
            <a:prstGeom prst="flowChartDecision">
              <a:avLst/>
            </a:prstGeom>
            <a:solidFill>
              <a:srgbClr val="F05246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80D98F1-0F27-4139-AD64-0FA7F340850F}"/>
                </a:ext>
              </a:extLst>
            </p:cNvPr>
            <p:cNvSpPr/>
            <p:nvPr/>
          </p:nvSpPr>
          <p:spPr>
            <a:xfrm>
              <a:off x="2295895" y="2852884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502A63A5-522A-4FC1-895F-9EF5C4D79EB2}"/>
                </a:ext>
              </a:extLst>
            </p:cNvPr>
            <p:cNvSpPr/>
            <p:nvPr/>
          </p:nvSpPr>
          <p:spPr>
            <a:xfrm>
              <a:off x="2295895" y="2418942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lowchart: Decision 10">
              <a:extLst>
                <a:ext uri="{FF2B5EF4-FFF2-40B4-BE49-F238E27FC236}">
                  <a16:creationId xmlns:a16="http://schemas.microsoft.com/office/drawing/2014/main" id="{E729EDBE-FD26-4799-A3CC-48F7F4B3F414}"/>
                </a:ext>
              </a:extLst>
            </p:cNvPr>
            <p:cNvSpPr/>
            <p:nvPr/>
          </p:nvSpPr>
          <p:spPr>
            <a:xfrm>
              <a:off x="2295895" y="1985000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D5DC8DB7-0A35-4CF9-83F4-963B45B45458}"/>
                </a:ext>
              </a:extLst>
            </p:cNvPr>
            <p:cNvSpPr/>
            <p:nvPr/>
          </p:nvSpPr>
          <p:spPr>
            <a:xfrm>
              <a:off x="2295895" y="1551058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25BAAB12-2273-41B1-9E1D-1EA698603770}"/>
                </a:ext>
              </a:extLst>
            </p:cNvPr>
            <p:cNvSpPr/>
            <p:nvPr/>
          </p:nvSpPr>
          <p:spPr>
            <a:xfrm>
              <a:off x="2295895" y="1117116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15B50497-14E5-4831-B8A0-9DF8BCD08D79}"/>
                </a:ext>
              </a:extLst>
            </p:cNvPr>
            <p:cNvSpPr/>
            <p:nvPr/>
          </p:nvSpPr>
          <p:spPr>
            <a:xfrm>
              <a:off x="2295895" y="683174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14E0D2-4ED7-448B-9A74-AF8C74971F3D}"/>
                </a:ext>
              </a:extLst>
            </p:cNvPr>
            <p:cNvSpPr txBox="1"/>
            <p:nvPr/>
          </p:nvSpPr>
          <p:spPr>
            <a:xfrm>
              <a:off x="1365025" y="466989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A9B027-AE78-4FA0-92D4-8BDE9D6CDD3B}"/>
                </a:ext>
              </a:extLst>
            </p:cNvPr>
            <p:cNvSpPr txBox="1"/>
            <p:nvPr/>
          </p:nvSpPr>
          <p:spPr>
            <a:xfrm>
              <a:off x="721607" y="419082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A93E0A-D11E-4916-96B3-3157DC575C53}"/>
                </a:ext>
              </a:extLst>
            </p:cNvPr>
            <p:cNvSpPr txBox="1"/>
            <p:nvPr/>
          </p:nvSpPr>
          <p:spPr>
            <a:xfrm>
              <a:off x="294416" y="374069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1ECDC3-4272-4E87-8CAE-A47B0A123745}"/>
                </a:ext>
              </a:extLst>
            </p:cNvPr>
            <p:cNvSpPr txBox="1"/>
            <p:nvPr/>
          </p:nvSpPr>
          <p:spPr>
            <a:xfrm>
              <a:off x="625034" y="334098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E11EA2-D2FA-40CF-8271-C18C4F4B90B6}"/>
                </a:ext>
              </a:extLst>
            </p:cNvPr>
            <p:cNvSpPr txBox="1"/>
            <p:nvPr/>
          </p:nvSpPr>
          <p:spPr>
            <a:xfrm>
              <a:off x="1026139" y="292392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0D4F26-20E5-4623-AAA2-706FA1939440}"/>
                </a:ext>
              </a:extLst>
            </p:cNvPr>
            <p:cNvSpPr txBox="1"/>
            <p:nvPr/>
          </p:nvSpPr>
          <p:spPr>
            <a:xfrm>
              <a:off x="168404" y="247612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7FB467-7B1F-4339-87CA-AED401C88B28}"/>
                </a:ext>
              </a:extLst>
            </p:cNvPr>
            <p:cNvSpPr txBox="1"/>
            <p:nvPr/>
          </p:nvSpPr>
          <p:spPr>
            <a:xfrm>
              <a:off x="1026139" y="206268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DCE98B-89AC-401C-81F5-3EA2534443F7}"/>
                </a:ext>
              </a:extLst>
            </p:cNvPr>
            <p:cNvSpPr txBox="1"/>
            <p:nvPr/>
          </p:nvSpPr>
          <p:spPr>
            <a:xfrm>
              <a:off x="887427" y="160102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DAC90A2-FFEA-4ACB-9842-ABAD430E5703}"/>
              </a:ext>
            </a:extLst>
          </p:cNvPr>
          <p:cNvGrpSpPr/>
          <p:nvPr/>
        </p:nvGrpSpPr>
        <p:grpSpPr>
          <a:xfrm>
            <a:off x="6221675" y="441119"/>
            <a:ext cx="5675909" cy="5449356"/>
            <a:chOff x="6221675" y="441119"/>
            <a:chExt cx="5675909" cy="5449356"/>
          </a:xfrm>
        </p:grpSpPr>
        <p:sp>
          <p:nvSpPr>
            <p:cNvPr id="34" name="Flowchart: Decision 33">
              <a:extLst>
                <a:ext uri="{FF2B5EF4-FFF2-40B4-BE49-F238E27FC236}">
                  <a16:creationId xmlns:a16="http://schemas.microsoft.com/office/drawing/2014/main" id="{75E6AC6E-0244-4EAE-A61F-8196923DF178}"/>
                </a:ext>
              </a:extLst>
            </p:cNvPr>
            <p:cNvSpPr/>
            <p:nvPr/>
          </p:nvSpPr>
          <p:spPr>
            <a:xfrm>
              <a:off x="8349166" y="3513035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Flowchart: Decision 34">
              <a:extLst>
                <a:ext uri="{FF2B5EF4-FFF2-40B4-BE49-F238E27FC236}">
                  <a16:creationId xmlns:a16="http://schemas.microsoft.com/office/drawing/2014/main" id="{C0C3406D-CC3B-48E2-B6D9-77CBDEB34064}"/>
                </a:ext>
              </a:extLst>
            </p:cNvPr>
            <p:cNvSpPr/>
            <p:nvPr/>
          </p:nvSpPr>
          <p:spPr>
            <a:xfrm>
              <a:off x="8349166" y="3079096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Flowchart: Decision 35">
              <a:extLst>
                <a:ext uri="{FF2B5EF4-FFF2-40B4-BE49-F238E27FC236}">
                  <a16:creationId xmlns:a16="http://schemas.microsoft.com/office/drawing/2014/main" id="{6CE500C9-EB8D-4AE9-918E-7575BE2E9B77}"/>
                </a:ext>
              </a:extLst>
            </p:cNvPr>
            <p:cNvSpPr/>
            <p:nvPr/>
          </p:nvSpPr>
          <p:spPr>
            <a:xfrm>
              <a:off x="8349166" y="2645154"/>
              <a:ext cx="3548418" cy="2377440"/>
            </a:xfrm>
            <a:prstGeom prst="flowChartDecision">
              <a:avLst/>
            </a:prstGeom>
            <a:solidFill>
              <a:srgbClr val="3CA3D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Flowchart: Decision 36">
              <a:extLst>
                <a:ext uri="{FF2B5EF4-FFF2-40B4-BE49-F238E27FC236}">
                  <a16:creationId xmlns:a16="http://schemas.microsoft.com/office/drawing/2014/main" id="{CE79E35D-F8C7-4F00-8315-878EE55818B4}"/>
                </a:ext>
              </a:extLst>
            </p:cNvPr>
            <p:cNvSpPr/>
            <p:nvPr/>
          </p:nvSpPr>
          <p:spPr>
            <a:xfrm>
              <a:off x="8349166" y="2211212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Flowchart: Decision 37">
              <a:extLst>
                <a:ext uri="{FF2B5EF4-FFF2-40B4-BE49-F238E27FC236}">
                  <a16:creationId xmlns:a16="http://schemas.microsoft.com/office/drawing/2014/main" id="{B4A00AD1-B751-415D-912B-B1ED4C01887B}"/>
                </a:ext>
              </a:extLst>
            </p:cNvPr>
            <p:cNvSpPr/>
            <p:nvPr/>
          </p:nvSpPr>
          <p:spPr>
            <a:xfrm>
              <a:off x="8349166" y="1777270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Flowchart: Decision 38">
              <a:extLst>
                <a:ext uri="{FF2B5EF4-FFF2-40B4-BE49-F238E27FC236}">
                  <a16:creationId xmlns:a16="http://schemas.microsoft.com/office/drawing/2014/main" id="{99E0B5A2-E4AC-45D5-8A80-DE27310EDD1C}"/>
                </a:ext>
              </a:extLst>
            </p:cNvPr>
            <p:cNvSpPr/>
            <p:nvPr/>
          </p:nvSpPr>
          <p:spPr>
            <a:xfrm>
              <a:off x="8349166" y="1343328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Flowchart: Decision 39">
              <a:extLst>
                <a:ext uri="{FF2B5EF4-FFF2-40B4-BE49-F238E27FC236}">
                  <a16:creationId xmlns:a16="http://schemas.microsoft.com/office/drawing/2014/main" id="{406F0BA1-2070-4B56-B689-9ED934DFB581}"/>
                </a:ext>
              </a:extLst>
            </p:cNvPr>
            <p:cNvSpPr/>
            <p:nvPr/>
          </p:nvSpPr>
          <p:spPr>
            <a:xfrm>
              <a:off x="8349166" y="909386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EEE638-07D5-49DE-B053-4FAF56A5DB52}"/>
                </a:ext>
              </a:extLst>
            </p:cNvPr>
            <p:cNvSpPr txBox="1"/>
            <p:nvPr/>
          </p:nvSpPr>
          <p:spPr>
            <a:xfrm>
              <a:off x="7418296" y="446216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2E2AB1D-E8FE-47B7-8401-A2E010D8F1A0}"/>
                </a:ext>
              </a:extLst>
            </p:cNvPr>
            <p:cNvSpPr txBox="1"/>
            <p:nvPr/>
          </p:nvSpPr>
          <p:spPr>
            <a:xfrm>
              <a:off x="6774878" y="398309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01D384C-118C-41FC-A3D3-6773EC70B7D9}"/>
                </a:ext>
              </a:extLst>
            </p:cNvPr>
            <p:cNvSpPr txBox="1"/>
            <p:nvPr/>
          </p:nvSpPr>
          <p:spPr>
            <a:xfrm>
              <a:off x="6347687" y="353296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3F5F2BB-82C8-443F-A2B2-202B202A2A06}"/>
                </a:ext>
              </a:extLst>
            </p:cNvPr>
            <p:cNvSpPr txBox="1"/>
            <p:nvPr/>
          </p:nvSpPr>
          <p:spPr>
            <a:xfrm>
              <a:off x="6678305" y="313325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5BA52A3-1CC3-44B1-87CD-22229BE1AFE6}"/>
                </a:ext>
              </a:extLst>
            </p:cNvPr>
            <p:cNvSpPr txBox="1"/>
            <p:nvPr/>
          </p:nvSpPr>
          <p:spPr>
            <a:xfrm>
              <a:off x="7079410" y="271619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ABC843A-6E2B-476E-96B0-8B03FC934DAD}"/>
                </a:ext>
              </a:extLst>
            </p:cNvPr>
            <p:cNvSpPr txBox="1"/>
            <p:nvPr/>
          </p:nvSpPr>
          <p:spPr>
            <a:xfrm>
              <a:off x="6221675" y="226839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FF895A9-849C-40A0-81F9-5F756E2B4275}"/>
                </a:ext>
              </a:extLst>
            </p:cNvPr>
            <p:cNvSpPr txBox="1"/>
            <p:nvPr/>
          </p:nvSpPr>
          <p:spPr>
            <a:xfrm>
              <a:off x="7079410" y="185495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2BF699-CEDC-4731-8503-50DC411D3B23}"/>
                </a:ext>
              </a:extLst>
            </p:cNvPr>
            <p:cNvSpPr txBox="1"/>
            <p:nvPr/>
          </p:nvSpPr>
          <p:spPr>
            <a:xfrm>
              <a:off x="6940698" y="139329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lowchart: Decision 64">
              <a:extLst>
                <a:ext uri="{FF2B5EF4-FFF2-40B4-BE49-F238E27FC236}">
                  <a16:creationId xmlns:a16="http://schemas.microsoft.com/office/drawing/2014/main" id="{440E61E9-1976-4B8C-9040-CD4800CD43C8}"/>
                </a:ext>
              </a:extLst>
            </p:cNvPr>
            <p:cNvSpPr/>
            <p:nvPr/>
          </p:nvSpPr>
          <p:spPr>
            <a:xfrm>
              <a:off x="8310576" y="441119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34026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424C9A6-28B9-41F0-87DB-9D823CB57193}"/>
              </a:ext>
            </a:extLst>
          </p:cNvPr>
          <p:cNvGrpSpPr/>
          <p:nvPr/>
        </p:nvGrpSpPr>
        <p:grpSpPr>
          <a:xfrm>
            <a:off x="168404" y="683174"/>
            <a:ext cx="5675909" cy="5415031"/>
            <a:chOff x="168404" y="683174"/>
            <a:chExt cx="5675909" cy="541503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AB5D6C01-0971-4B28-8580-3088B0B7BD1B}"/>
                </a:ext>
              </a:extLst>
            </p:cNvPr>
            <p:cNvSpPr/>
            <p:nvPr/>
          </p:nvSpPr>
          <p:spPr>
            <a:xfrm>
              <a:off x="2295895" y="3720765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FC3DD41B-C5FA-4C2A-993F-33C7D3073B15}"/>
                </a:ext>
              </a:extLst>
            </p:cNvPr>
            <p:cNvSpPr/>
            <p:nvPr/>
          </p:nvSpPr>
          <p:spPr>
            <a:xfrm>
              <a:off x="2295895" y="3286826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80D98F1-0F27-4139-AD64-0FA7F340850F}"/>
                </a:ext>
              </a:extLst>
            </p:cNvPr>
            <p:cNvSpPr/>
            <p:nvPr/>
          </p:nvSpPr>
          <p:spPr>
            <a:xfrm>
              <a:off x="2295895" y="2852884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502A63A5-522A-4FC1-895F-9EF5C4D79EB2}"/>
                </a:ext>
              </a:extLst>
            </p:cNvPr>
            <p:cNvSpPr/>
            <p:nvPr/>
          </p:nvSpPr>
          <p:spPr>
            <a:xfrm>
              <a:off x="2295895" y="2418942"/>
              <a:ext cx="3548418" cy="2377440"/>
            </a:xfrm>
            <a:prstGeom prst="flowChartDecision">
              <a:avLst/>
            </a:prstGeom>
            <a:solidFill>
              <a:srgbClr val="FEA035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lowchart: Decision 10">
              <a:extLst>
                <a:ext uri="{FF2B5EF4-FFF2-40B4-BE49-F238E27FC236}">
                  <a16:creationId xmlns:a16="http://schemas.microsoft.com/office/drawing/2014/main" id="{E729EDBE-FD26-4799-A3CC-48F7F4B3F414}"/>
                </a:ext>
              </a:extLst>
            </p:cNvPr>
            <p:cNvSpPr/>
            <p:nvPr/>
          </p:nvSpPr>
          <p:spPr>
            <a:xfrm>
              <a:off x="2295895" y="1985000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D5DC8DB7-0A35-4CF9-83F4-963B45B45458}"/>
                </a:ext>
              </a:extLst>
            </p:cNvPr>
            <p:cNvSpPr/>
            <p:nvPr/>
          </p:nvSpPr>
          <p:spPr>
            <a:xfrm>
              <a:off x="2295895" y="1551058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25BAAB12-2273-41B1-9E1D-1EA698603770}"/>
                </a:ext>
              </a:extLst>
            </p:cNvPr>
            <p:cNvSpPr/>
            <p:nvPr/>
          </p:nvSpPr>
          <p:spPr>
            <a:xfrm>
              <a:off x="2295895" y="1117116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15B50497-14E5-4831-B8A0-9DF8BCD08D79}"/>
                </a:ext>
              </a:extLst>
            </p:cNvPr>
            <p:cNvSpPr/>
            <p:nvPr/>
          </p:nvSpPr>
          <p:spPr>
            <a:xfrm>
              <a:off x="2295895" y="683174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14E0D2-4ED7-448B-9A74-AF8C74971F3D}"/>
                </a:ext>
              </a:extLst>
            </p:cNvPr>
            <p:cNvSpPr txBox="1"/>
            <p:nvPr/>
          </p:nvSpPr>
          <p:spPr>
            <a:xfrm>
              <a:off x="1365025" y="466989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A9B027-AE78-4FA0-92D4-8BDE9D6CDD3B}"/>
                </a:ext>
              </a:extLst>
            </p:cNvPr>
            <p:cNvSpPr txBox="1"/>
            <p:nvPr/>
          </p:nvSpPr>
          <p:spPr>
            <a:xfrm>
              <a:off x="721607" y="419082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A93E0A-D11E-4916-96B3-3157DC575C53}"/>
                </a:ext>
              </a:extLst>
            </p:cNvPr>
            <p:cNvSpPr txBox="1"/>
            <p:nvPr/>
          </p:nvSpPr>
          <p:spPr>
            <a:xfrm>
              <a:off x="294416" y="374069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1ECDC3-4272-4E87-8CAE-A47B0A123745}"/>
                </a:ext>
              </a:extLst>
            </p:cNvPr>
            <p:cNvSpPr txBox="1"/>
            <p:nvPr/>
          </p:nvSpPr>
          <p:spPr>
            <a:xfrm>
              <a:off x="625034" y="334098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E11EA2-D2FA-40CF-8271-C18C4F4B90B6}"/>
                </a:ext>
              </a:extLst>
            </p:cNvPr>
            <p:cNvSpPr txBox="1"/>
            <p:nvPr/>
          </p:nvSpPr>
          <p:spPr>
            <a:xfrm>
              <a:off x="1026139" y="292392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0D4F26-20E5-4623-AAA2-706FA1939440}"/>
                </a:ext>
              </a:extLst>
            </p:cNvPr>
            <p:cNvSpPr txBox="1"/>
            <p:nvPr/>
          </p:nvSpPr>
          <p:spPr>
            <a:xfrm>
              <a:off x="168404" y="247612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7FB467-7B1F-4339-87CA-AED401C88B28}"/>
                </a:ext>
              </a:extLst>
            </p:cNvPr>
            <p:cNvSpPr txBox="1"/>
            <p:nvPr/>
          </p:nvSpPr>
          <p:spPr>
            <a:xfrm>
              <a:off x="1026139" y="206268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DCE98B-89AC-401C-81F5-3EA2534443F7}"/>
                </a:ext>
              </a:extLst>
            </p:cNvPr>
            <p:cNvSpPr txBox="1"/>
            <p:nvPr/>
          </p:nvSpPr>
          <p:spPr>
            <a:xfrm>
              <a:off x="887427" y="160102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A0B3E00-8D6A-46C8-84DC-C1F171FE7368}"/>
              </a:ext>
            </a:extLst>
          </p:cNvPr>
          <p:cNvGrpSpPr/>
          <p:nvPr/>
        </p:nvGrpSpPr>
        <p:grpSpPr>
          <a:xfrm>
            <a:off x="6221675" y="796280"/>
            <a:ext cx="5675909" cy="5415031"/>
            <a:chOff x="6221675" y="796280"/>
            <a:chExt cx="5675909" cy="5415031"/>
          </a:xfrm>
        </p:grpSpPr>
        <p:sp>
          <p:nvSpPr>
            <p:cNvPr id="33" name="Flowchart: Decision 32">
              <a:extLst>
                <a:ext uri="{FF2B5EF4-FFF2-40B4-BE49-F238E27FC236}">
                  <a16:creationId xmlns:a16="http://schemas.microsoft.com/office/drawing/2014/main" id="{CB6FF544-63AE-436F-B56D-E510B8D2AA87}"/>
                </a:ext>
              </a:extLst>
            </p:cNvPr>
            <p:cNvSpPr/>
            <p:nvPr/>
          </p:nvSpPr>
          <p:spPr>
            <a:xfrm>
              <a:off x="8349166" y="3833871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Flowchart: Decision 40">
              <a:extLst>
                <a:ext uri="{FF2B5EF4-FFF2-40B4-BE49-F238E27FC236}">
                  <a16:creationId xmlns:a16="http://schemas.microsoft.com/office/drawing/2014/main" id="{503DA690-070E-4BDB-B1DE-2BAAB68970D6}"/>
                </a:ext>
              </a:extLst>
            </p:cNvPr>
            <p:cNvSpPr/>
            <p:nvPr/>
          </p:nvSpPr>
          <p:spPr>
            <a:xfrm>
              <a:off x="8349166" y="3399932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Flowchart: Decision 41">
              <a:extLst>
                <a:ext uri="{FF2B5EF4-FFF2-40B4-BE49-F238E27FC236}">
                  <a16:creationId xmlns:a16="http://schemas.microsoft.com/office/drawing/2014/main" id="{8B65A81E-25FC-4681-855A-A12C08DF4C3A}"/>
                </a:ext>
              </a:extLst>
            </p:cNvPr>
            <p:cNvSpPr/>
            <p:nvPr/>
          </p:nvSpPr>
          <p:spPr>
            <a:xfrm>
              <a:off x="8349166" y="2965990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Flowchart: Decision 42">
              <a:extLst>
                <a:ext uri="{FF2B5EF4-FFF2-40B4-BE49-F238E27FC236}">
                  <a16:creationId xmlns:a16="http://schemas.microsoft.com/office/drawing/2014/main" id="{80396C48-86B1-48E2-BCDA-BFF4158DD208}"/>
                </a:ext>
              </a:extLst>
            </p:cNvPr>
            <p:cNvSpPr/>
            <p:nvPr/>
          </p:nvSpPr>
          <p:spPr>
            <a:xfrm>
              <a:off x="8349166" y="2532048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Flowchart: Decision 43">
              <a:extLst>
                <a:ext uri="{FF2B5EF4-FFF2-40B4-BE49-F238E27FC236}">
                  <a16:creationId xmlns:a16="http://schemas.microsoft.com/office/drawing/2014/main" id="{AD1BCE8E-27B7-4EB1-8CF2-BDDA15C93438}"/>
                </a:ext>
              </a:extLst>
            </p:cNvPr>
            <p:cNvSpPr/>
            <p:nvPr/>
          </p:nvSpPr>
          <p:spPr>
            <a:xfrm>
              <a:off x="8349166" y="2098106"/>
              <a:ext cx="3548418" cy="2377440"/>
            </a:xfrm>
            <a:prstGeom prst="flowChartDecision">
              <a:avLst/>
            </a:prstGeom>
            <a:solidFill>
              <a:srgbClr val="86BF5F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Flowchart: Decision 44">
              <a:extLst>
                <a:ext uri="{FF2B5EF4-FFF2-40B4-BE49-F238E27FC236}">
                  <a16:creationId xmlns:a16="http://schemas.microsoft.com/office/drawing/2014/main" id="{BFE5D605-3D08-41E5-A47F-59BB0AB850D3}"/>
                </a:ext>
              </a:extLst>
            </p:cNvPr>
            <p:cNvSpPr/>
            <p:nvPr/>
          </p:nvSpPr>
          <p:spPr>
            <a:xfrm>
              <a:off x="8349166" y="1664164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Flowchart: Decision 45">
              <a:extLst>
                <a:ext uri="{FF2B5EF4-FFF2-40B4-BE49-F238E27FC236}">
                  <a16:creationId xmlns:a16="http://schemas.microsoft.com/office/drawing/2014/main" id="{809577EE-935D-4515-B7A8-F023E34015E5}"/>
                </a:ext>
              </a:extLst>
            </p:cNvPr>
            <p:cNvSpPr/>
            <p:nvPr/>
          </p:nvSpPr>
          <p:spPr>
            <a:xfrm>
              <a:off x="8349166" y="1230222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Flowchart: Decision 46">
              <a:extLst>
                <a:ext uri="{FF2B5EF4-FFF2-40B4-BE49-F238E27FC236}">
                  <a16:creationId xmlns:a16="http://schemas.microsoft.com/office/drawing/2014/main" id="{287CE597-BB21-443A-B671-E859683E220A}"/>
                </a:ext>
              </a:extLst>
            </p:cNvPr>
            <p:cNvSpPr/>
            <p:nvPr/>
          </p:nvSpPr>
          <p:spPr>
            <a:xfrm>
              <a:off x="8349166" y="796280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1811F66-F535-483B-B85E-9FBDA3806453}"/>
                </a:ext>
              </a:extLst>
            </p:cNvPr>
            <p:cNvSpPr txBox="1"/>
            <p:nvPr/>
          </p:nvSpPr>
          <p:spPr>
            <a:xfrm>
              <a:off x="7418296" y="4782998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55D131D-1AC9-4370-A172-374863C7F255}"/>
                </a:ext>
              </a:extLst>
            </p:cNvPr>
            <p:cNvSpPr txBox="1"/>
            <p:nvPr/>
          </p:nvSpPr>
          <p:spPr>
            <a:xfrm>
              <a:off x="6774878" y="4303929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E74483E-33D9-4AD1-8BF6-2AA938B8AE58}"/>
                </a:ext>
              </a:extLst>
            </p:cNvPr>
            <p:cNvSpPr txBox="1"/>
            <p:nvPr/>
          </p:nvSpPr>
          <p:spPr>
            <a:xfrm>
              <a:off x="6347687" y="3853796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6C222A8-5626-479F-BA0F-7552D56AEA6A}"/>
                </a:ext>
              </a:extLst>
            </p:cNvPr>
            <p:cNvSpPr txBox="1"/>
            <p:nvPr/>
          </p:nvSpPr>
          <p:spPr>
            <a:xfrm>
              <a:off x="6678305" y="3454090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4712657-2E0F-478F-B8D7-0E98A4811498}"/>
                </a:ext>
              </a:extLst>
            </p:cNvPr>
            <p:cNvSpPr txBox="1"/>
            <p:nvPr/>
          </p:nvSpPr>
          <p:spPr>
            <a:xfrm>
              <a:off x="7079410" y="3037031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10CACBF-E581-4E7F-BDE3-2EB23B278BFD}"/>
                </a:ext>
              </a:extLst>
            </p:cNvPr>
            <p:cNvSpPr txBox="1"/>
            <p:nvPr/>
          </p:nvSpPr>
          <p:spPr>
            <a:xfrm>
              <a:off x="6221675" y="2589228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D2184C5-6A38-4760-B015-72547905B313}"/>
                </a:ext>
              </a:extLst>
            </p:cNvPr>
            <p:cNvSpPr txBox="1"/>
            <p:nvPr/>
          </p:nvSpPr>
          <p:spPr>
            <a:xfrm>
              <a:off x="7079410" y="2175794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6D17E47-DEBE-4212-8572-F11F4450814E}"/>
                </a:ext>
              </a:extLst>
            </p:cNvPr>
            <p:cNvSpPr txBox="1"/>
            <p:nvPr/>
          </p:nvSpPr>
          <p:spPr>
            <a:xfrm>
              <a:off x="6940698" y="1714129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0039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8D951D9-6818-41F5-BD56-AC96A64E0014}"/>
              </a:ext>
            </a:extLst>
          </p:cNvPr>
          <p:cNvGrpSpPr/>
          <p:nvPr/>
        </p:nvGrpSpPr>
        <p:grpSpPr>
          <a:xfrm>
            <a:off x="168404" y="683174"/>
            <a:ext cx="5675909" cy="5415031"/>
            <a:chOff x="168404" y="683174"/>
            <a:chExt cx="5675909" cy="541503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AB5D6C01-0971-4B28-8580-3088B0B7BD1B}"/>
                </a:ext>
              </a:extLst>
            </p:cNvPr>
            <p:cNvSpPr/>
            <p:nvPr/>
          </p:nvSpPr>
          <p:spPr>
            <a:xfrm>
              <a:off x="2295895" y="3720765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FC3DD41B-C5FA-4C2A-993F-33C7D3073B15}"/>
                </a:ext>
              </a:extLst>
            </p:cNvPr>
            <p:cNvSpPr/>
            <p:nvPr/>
          </p:nvSpPr>
          <p:spPr>
            <a:xfrm>
              <a:off x="2295895" y="3286826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80D98F1-0F27-4139-AD64-0FA7F340850F}"/>
                </a:ext>
              </a:extLst>
            </p:cNvPr>
            <p:cNvSpPr/>
            <p:nvPr/>
          </p:nvSpPr>
          <p:spPr>
            <a:xfrm>
              <a:off x="2295895" y="2852884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502A63A5-522A-4FC1-895F-9EF5C4D79EB2}"/>
                </a:ext>
              </a:extLst>
            </p:cNvPr>
            <p:cNvSpPr/>
            <p:nvPr/>
          </p:nvSpPr>
          <p:spPr>
            <a:xfrm>
              <a:off x="2295895" y="2418942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lowchart: Decision 10">
              <a:extLst>
                <a:ext uri="{FF2B5EF4-FFF2-40B4-BE49-F238E27FC236}">
                  <a16:creationId xmlns:a16="http://schemas.microsoft.com/office/drawing/2014/main" id="{E729EDBE-FD26-4799-A3CC-48F7F4B3F414}"/>
                </a:ext>
              </a:extLst>
            </p:cNvPr>
            <p:cNvSpPr/>
            <p:nvPr/>
          </p:nvSpPr>
          <p:spPr>
            <a:xfrm>
              <a:off x="2295895" y="1985000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D5DC8DB7-0A35-4CF9-83F4-963B45B45458}"/>
                </a:ext>
              </a:extLst>
            </p:cNvPr>
            <p:cNvSpPr/>
            <p:nvPr/>
          </p:nvSpPr>
          <p:spPr>
            <a:xfrm>
              <a:off x="2295895" y="1551058"/>
              <a:ext cx="3548418" cy="2377440"/>
            </a:xfrm>
            <a:prstGeom prst="flowChartDecision">
              <a:avLst/>
            </a:prstGeom>
            <a:solidFill>
              <a:srgbClr val="FDEB8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25BAAB12-2273-41B1-9E1D-1EA698603770}"/>
                </a:ext>
              </a:extLst>
            </p:cNvPr>
            <p:cNvSpPr/>
            <p:nvPr/>
          </p:nvSpPr>
          <p:spPr>
            <a:xfrm>
              <a:off x="2295895" y="1117116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15B50497-14E5-4831-B8A0-9DF8BCD08D79}"/>
                </a:ext>
              </a:extLst>
            </p:cNvPr>
            <p:cNvSpPr/>
            <p:nvPr/>
          </p:nvSpPr>
          <p:spPr>
            <a:xfrm>
              <a:off x="2295895" y="683174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14E0D2-4ED7-448B-9A74-AF8C74971F3D}"/>
                </a:ext>
              </a:extLst>
            </p:cNvPr>
            <p:cNvSpPr txBox="1"/>
            <p:nvPr/>
          </p:nvSpPr>
          <p:spPr>
            <a:xfrm>
              <a:off x="1365025" y="466989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A9B027-AE78-4FA0-92D4-8BDE9D6CDD3B}"/>
                </a:ext>
              </a:extLst>
            </p:cNvPr>
            <p:cNvSpPr txBox="1"/>
            <p:nvPr/>
          </p:nvSpPr>
          <p:spPr>
            <a:xfrm>
              <a:off x="721607" y="419082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A93E0A-D11E-4916-96B3-3157DC575C53}"/>
                </a:ext>
              </a:extLst>
            </p:cNvPr>
            <p:cNvSpPr txBox="1"/>
            <p:nvPr/>
          </p:nvSpPr>
          <p:spPr>
            <a:xfrm>
              <a:off x="294416" y="374069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1ECDC3-4272-4E87-8CAE-A47B0A123745}"/>
                </a:ext>
              </a:extLst>
            </p:cNvPr>
            <p:cNvSpPr txBox="1"/>
            <p:nvPr/>
          </p:nvSpPr>
          <p:spPr>
            <a:xfrm>
              <a:off x="625034" y="334098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E11EA2-D2FA-40CF-8271-C18C4F4B90B6}"/>
                </a:ext>
              </a:extLst>
            </p:cNvPr>
            <p:cNvSpPr txBox="1"/>
            <p:nvPr/>
          </p:nvSpPr>
          <p:spPr>
            <a:xfrm>
              <a:off x="1026139" y="292392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0D4F26-20E5-4623-AAA2-706FA1939440}"/>
                </a:ext>
              </a:extLst>
            </p:cNvPr>
            <p:cNvSpPr txBox="1"/>
            <p:nvPr/>
          </p:nvSpPr>
          <p:spPr>
            <a:xfrm>
              <a:off x="168404" y="247612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7FB467-7B1F-4339-87CA-AED401C88B28}"/>
                </a:ext>
              </a:extLst>
            </p:cNvPr>
            <p:cNvSpPr txBox="1"/>
            <p:nvPr/>
          </p:nvSpPr>
          <p:spPr>
            <a:xfrm>
              <a:off x="1026139" y="206268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DCE98B-89AC-401C-81F5-3EA2534443F7}"/>
                </a:ext>
              </a:extLst>
            </p:cNvPr>
            <p:cNvSpPr txBox="1"/>
            <p:nvPr/>
          </p:nvSpPr>
          <p:spPr>
            <a:xfrm>
              <a:off x="887427" y="160102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A6E6910-0BB0-4B07-805D-9E8892135878}"/>
              </a:ext>
            </a:extLst>
          </p:cNvPr>
          <p:cNvGrpSpPr/>
          <p:nvPr/>
        </p:nvGrpSpPr>
        <p:grpSpPr>
          <a:xfrm>
            <a:off x="6221675" y="796280"/>
            <a:ext cx="5675909" cy="5415031"/>
            <a:chOff x="6221675" y="796280"/>
            <a:chExt cx="5675909" cy="5415031"/>
          </a:xfrm>
        </p:grpSpPr>
        <p:sp>
          <p:nvSpPr>
            <p:cNvPr id="33" name="Flowchart: Decision 32">
              <a:extLst>
                <a:ext uri="{FF2B5EF4-FFF2-40B4-BE49-F238E27FC236}">
                  <a16:creationId xmlns:a16="http://schemas.microsoft.com/office/drawing/2014/main" id="{CB6FF544-63AE-436F-B56D-E510B8D2AA87}"/>
                </a:ext>
              </a:extLst>
            </p:cNvPr>
            <p:cNvSpPr/>
            <p:nvPr/>
          </p:nvSpPr>
          <p:spPr>
            <a:xfrm>
              <a:off x="8349166" y="3833871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Flowchart: Decision 40">
              <a:extLst>
                <a:ext uri="{FF2B5EF4-FFF2-40B4-BE49-F238E27FC236}">
                  <a16:creationId xmlns:a16="http://schemas.microsoft.com/office/drawing/2014/main" id="{503DA690-070E-4BDB-B1DE-2BAAB68970D6}"/>
                </a:ext>
              </a:extLst>
            </p:cNvPr>
            <p:cNvSpPr/>
            <p:nvPr/>
          </p:nvSpPr>
          <p:spPr>
            <a:xfrm>
              <a:off x="8349166" y="3399932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Flowchart: Decision 41">
              <a:extLst>
                <a:ext uri="{FF2B5EF4-FFF2-40B4-BE49-F238E27FC236}">
                  <a16:creationId xmlns:a16="http://schemas.microsoft.com/office/drawing/2014/main" id="{8B65A81E-25FC-4681-855A-A12C08DF4C3A}"/>
                </a:ext>
              </a:extLst>
            </p:cNvPr>
            <p:cNvSpPr/>
            <p:nvPr/>
          </p:nvSpPr>
          <p:spPr>
            <a:xfrm>
              <a:off x="8349166" y="2965990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Flowchart: Decision 42">
              <a:extLst>
                <a:ext uri="{FF2B5EF4-FFF2-40B4-BE49-F238E27FC236}">
                  <a16:creationId xmlns:a16="http://schemas.microsoft.com/office/drawing/2014/main" id="{80396C48-86B1-48E2-BCDA-BFF4158DD208}"/>
                </a:ext>
              </a:extLst>
            </p:cNvPr>
            <p:cNvSpPr/>
            <p:nvPr/>
          </p:nvSpPr>
          <p:spPr>
            <a:xfrm>
              <a:off x="8349166" y="2532048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Flowchart: Decision 43">
              <a:extLst>
                <a:ext uri="{FF2B5EF4-FFF2-40B4-BE49-F238E27FC236}">
                  <a16:creationId xmlns:a16="http://schemas.microsoft.com/office/drawing/2014/main" id="{AD1BCE8E-27B7-4EB1-8CF2-BDDA15C93438}"/>
                </a:ext>
              </a:extLst>
            </p:cNvPr>
            <p:cNvSpPr/>
            <p:nvPr/>
          </p:nvSpPr>
          <p:spPr>
            <a:xfrm>
              <a:off x="8349166" y="2098106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Flowchart: Decision 44">
              <a:extLst>
                <a:ext uri="{FF2B5EF4-FFF2-40B4-BE49-F238E27FC236}">
                  <a16:creationId xmlns:a16="http://schemas.microsoft.com/office/drawing/2014/main" id="{BFE5D605-3D08-41E5-A47F-59BB0AB850D3}"/>
                </a:ext>
              </a:extLst>
            </p:cNvPr>
            <p:cNvSpPr/>
            <p:nvPr/>
          </p:nvSpPr>
          <p:spPr>
            <a:xfrm>
              <a:off x="8349166" y="1664164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Flowchart: Decision 45">
              <a:extLst>
                <a:ext uri="{FF2B5EF4-FFF2-40B4-BE49-F238E27FC236}">
                  <a16:creationId xmlns:a16="http://schemas.microsoft.com/office/drawing/2014/main" id="{809577EE-935D-4515-B7A8-F023E34015E5}"/>
                </a:ext>
              </a:extLst>
            </p:cNvPr>
            <p:cNvSpPr/>
            <p:nvPr/>
          </p:nvSpPr>
          <p:spPr>
            <a:xfrm>
              <a:off x="8349166" y="1230222"/>
              <a:ext cx="3548418" cy="2377440"/>
            </a:xfrm>
            <a:prstGeom prst="flowChartDecision">
              <a:avLst/>
            </a:prstGeom>
            <a:solidFill>
              <a:srgbClr val="C6235F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Flowchart: Decision 46">
              <a:extLst>
                <a:ext uri="{FF2B5EF4-FFF2-40B4-BE49-F238E27FC236}">
                  <a16:creationId xmlns:a16="http://schemas.microsoft.com/office/drawing/2014/main" id="{287CE597-BB21-443A-B671-E859683E220A}"/>
                </a:ext>
              </a:extLst>
            </p:cNvPr>
            <p:cNvSpPr/>
            <p:nvPr/>
          </p:nvSpPr>
          <p:spPr>
            <a:xfrm>
              <a:off x="8349166" y="796280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1811F66-F535-483B-B85E-9FBDA3806453}"/>
                </a:ext>
              </a:extLst>
            </p:cNvPr>
            <p:cNvSpPr txBox="1"/>
            <p:nvPr/>
          </p:nvSpPr>
          <p:spPr>
            <a:xfrm>
              <a:off x="7418296" y="4782998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55D131D-1AC9-4370-A172-374863C7F255}"/>
                </a:ext>
              </a:extLst>
            </p:cNvPr>
            <p:cNvSpPr txBox="1"/>
            <p:nvPr/>
          </p:nvSpPr>
          <p:spPr>
            <a:xfrm>
              <a:off x="6774878" y="4303929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E74483E-33D9-4AD1-8BF6-2AA938B8AE58}"/>
                </a:ext>
              </a:extLst>
            </p:cNvPr>
            <p:cNvSpPr txBox="1"/>
            <p:nvPr/>
          </p:nvSpPr>
          <p:spPr>
            <a:xfrm>
              <a:off x="6347687" y="3853796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6C222A8-5626-479F-BA0F-7552D56AEA6A}"/>
                </a:ext>
              </a:extLst>
            </p:cNvPr>
            <p:cNvSpPr txBox="1"/>
            <p:nvPr/>
          </p:nvSpPr>
          <p:spPr>
            <a:xfrm>
              <a:off x="6678305" y="3454090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4712657-2E0F-478F-B8D7-0E98A4811498}"/>
                </a:ext>
              </a:extLst>
            </p:cNvPr>
            <p:cNvSpPr txBox="1"/>
            <p:nvPr/>
          </p:nvSpPr>
          <p:spPr>
            <a:xfrm>
              <a:off x="7079410" y="3037031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10CACBF-E581-4E7F-BDE3-2EB23B278BFD}"/>
                </a:ext>
              </a:extLst>
            </p:cNvPr>
            <p:cNvSpPr txBox="1"/>
            <p:nvPr/>
          </p:nvSpPr>
          <p:spPr>
            <a:xfrm>
              <a:off x="6221675" y="2589228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D2184C5-6A38-4760-B015-72547905B313}"/>
                </a:ext>
              </a:extLst>
            </p:cNvPr>
            <p:cNvSpPr txBox="1"/>
            <p:nvPr/>
          </p:nvSpPr>
          <p:spPr>
            <a:xfrm>
              <a:off x="7079410" y="2175794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6D17E47-DEBE-4212-8572-F11F4450814E}"/>
                </a:ext>
              </a:extLst>
            </p:cNvPr>
            <p:cNvSpPr txBox="1"/>
            <p:nvPr/>
          </p:nvSpPr>
          <p:spPr>
            <a:xfrm>
              <a:off x="6940698" y="1714129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429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BA20AF4-9FE3-47BB-B9F8-3E52E9B7948A}"/>
              </a:ext>
            </a:extLst>
          </p:cNvPr>
          <p:cNvGrpSpPr/>
          <p:nvPr/>
        </p:nvGrpSpPr>
        <p:grpSpPr>
          <a:xfrm>
            <a:off x="168404" y="683174"/>
            <a:ext cx="5675909" cy="5415031"/>
            <a:chOff x="168404" y="683174"/>
            <a:chExt cx="5675909" cy="541503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AB5D6C01-0971-4B28-8580-3088B0B7BD1B}"/>
                </a:ext>
              </a:extLst>
            </p:cNvPr>
            <p:cNvSpPr/>
            <p:nvPr/>
          </p:nvSpPr>
          <p:spPr>
            <a:xfrm>
              <a:off x="2295895" y="3720765"/>
              <a:ext cx="3548418" cy="2377440"/>
            </a:xfrm>
            <a:prstGeom prst="flowChartDecision">
              <a:avLst/>
            </a:prstGeom>
            <a:solidFill>
              <a:srgbClr val="A6AAA9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FC3DD41B-C5FA-4C2A-993F-33C7D3073B15}"/>
                </a:ext>
              </a:extLst>
            </p:cNvPr>
            <p:cNvSpPr/>
            <p:nvPr/>
          </p:nvSpPr>
          <p:spPr>
            <a:xfrm>
              <a:off x="2295895" y="3286826"/>
              <a:ext cx="3548418" cy="2377440"/>
            </a:xfrm>
            <a:prstGeom prst="flowChartDecision">
              <a:avLst/>
            </a:prstGeom>
            <a:solidFill>
              <a:srgbClr val="F05246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80D98F1-0F27-4139-AD64-0FA7F340850F}"/>
                </a:ext>
              </a:extLst>
            </p:cNvPr>
            <p:cNvSpPr/>
            <p:nvPr/>
          </p:nvSpPr>
          <p:spPr>
            <a:xfrm>
              <a:off x="2295895" y="2852884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502A63A5-522A-4FC1-895F-9EF5C4D79EB2}"/>
                </a:ext>
              </a:extLst>
            </p:cNvPr>
            <p:cNvSpPr/>
            <p:nvPr/>
          </p:nvSpPr>
          <p:spPr>
            <a:xfrm>
              <a:off x="2295895" y="2418942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lowchart: Decision 10">
              <a:extLst>
                <a:ext uri="{FF2B5EF4-FFF2-40B4-BE49-F238E27FC236}">
                  <a16:creationId xmlns:a16="http://schemas.microsoft.com/office/drawing/2014/main" id="{E729EDBE-FD26-4799-A3CC-48F7F4B3F414}"/>
                </a:ext>
              </a:extLst>
            </p:cNvPr>
            <p:cNvSpPr/>
            <p:nvPr/>
          </p:nvSpPr>
          <p:spPr>
            <a:xfrm>
              <a:off x="2295895" y="1985000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D5DC8DB7-0A35-4CF9-83F4-963B45B45458}"/>
                </a:ext>
              </a:extLst>
            </p:cNvPr>
            <p:cNvSpPr/>
            <p:nvPr/>
          </p:nvSpPr>
          <p:spPr>
            <a:xfrm>
              <a:off x="2295895" y="1551058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25BAAB12-2273-41B1-9E1D-1EA698603770}"/>
                </a:ext>
              </a:extLst>
            </p:cNvPr>
            <p:cNvSpPr/>
            <p:nvPr/>
          </p:nvSpPr>
          <p:spPr>
            <a:xfrm>
              <a:off x="2295895" y="1117116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15B50497-14E5-4831-B8A0-9DF8BCD08D79}"/>
                </a:ext>
              </a:extLst>
            </p:cNvPr>
            <p:cNvSpPr/>
            <p:nvPr/>
          </p:nvSpPr>
          <p:spPr>
            <a:xfrm>
              <a:off x="2295895" y="683174"/>
              <a:ext cx="3548418" cy="2377440"/>
            </a:xfrm>
            <a:prstGeom prst="flowChartDecision">
              <a:avLst/>
            </a:prstGeom>
            <a:solidFill>
              <a:srgbClr val="3F959A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14E0D2-4ED7-448B-9A74-AF8C74971F3D}"/>
                </a:ext>
              </a:extLst>
            </p:cNvPr>
            <p:cNvSpPr txBox="1"/>
            <p:nvPr/>
          </p:nvSpPr>
          <p:spPr>
            <a:xfrm>
              <a:off x="1365025" y="4669892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A9B027-AE78-4FA0-92D4-8BDE9D6CDD3B}"/>
                </a:ext>
              </a:extLst>
            </p:cNvPr>
            <p:cNvSpPr txBox="1"/>
            <p:nvPr/>
          </p:nvSpPr>
          <p:spPr>
            <a:xfrm>
              <a:off x="721607" y="4190823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A93E0A-D11E-4916-96B3-3157DC575C53}"/>
                </a:ext>
              </a:extLst>
            </p:cNvPr>
            <p:cNvSpPr txBox="1"/>
            <p:nvPr/>
          </p:nvSpPr>
          <p:spPr>
            <a:xfrm>
              <a:off x="294416" y="3740690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1ECDC3-4272-4E87-8CAE-A47B0A123745}"/>
                </a:ext>
              </a:extLst>
            </p:cNvPr>
            <p:cNvSpPr txBox="1"/>
            <p:nvPr/>
          </p:nvSpPr>
          <p:spPr>
            <a:xfrm>
              <a:off x="625034" y="3340984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E11EA2-D2FA-40CF-8271-C18C4F4B90B6}"/>
                </a:ext>
              </a:extLst>
            </p:cNvPr>
            <p:cNvSpPr txBox="1"/>
            <p:nvPr/>
          </p:nvSpPr>
          <p:spPr>
            <a:xfrm>
              <a:off x="1026139" y="2923925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0D4F26-20E5-4623-AAA2-706FA1939440}"/>
                </a:ext>
              </a:extLst>
            </p:cNvPr>
            <p:cNvSpPr txBox="1"/>
            <p:nvPr/>
          </p:nvSpPr>
          <p:spPr>
            <a:xfrm>
              <a:off x="168404" y="2476122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7FB467-7B1F-4339-87CA-AED401C88B28}"/>
                </a:ext>
              </a:extLst>
            </p:cNvPr>
            <p:cNvSpPr txBox="1"/>
            <p:nvPr/>
          </p:nvSpPr>
          <p:spPr>
            <a:xfrm>
              <a:off x="1026139" y="2062688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DCE98B-89AC-401C-81F5-3EA2534443F7}"/>
                </a:ext>
              </a:extLst>
            </p:cNvPr>
            <p:cNvSpPr txBox="1"/>
            <p:nvPr/>
          </p:nvSpPr>
          <p:spPr>
            <a:xfrm>
              <a:off x="887427" y="1601023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40D3195-8058-4B69-A649-00CDFDC029E9}"/>
              </a:ext>
            </a:extLst>
          </p:cNvPr>
          <p:cNvGrpSpPr/>
          <p:nvPr/>
        </p:nvGrpSpPr>
        <p:grpSpPr>
          <a:xfrm>
            <a:off x="6221675" y="796280"/>
            <a:ext cx="5675909" cy="5415031"/>
            <a:chOff x="6221675" y="796280"/>
            <a:chExt cx="5675909" cy="5415031"/>
          </a:xfrm>
        </p:grpSpPr>
        <p:sp>
          <p:nvSpPr>
            <p:cNvPr id="33" name="Flowchart: Decision 32">
              <a:extLst>
                <a:ext uri="{FF2B5EF4-FFF2-40B4-BE49-F238E27FC236}">
                  <a16:creationId xmlns:a16="http://schemas.microsoft.com/office/drawing/2014/main" id="{CB6FF544-63AE-436F-B56D-E510B8D2AA87}"/>
                </a:ext>
              </a:extLst>
            </p:cNvPr>
            <p:cNvSpPr/>
            <p:nvPr/>
          </p:nvSpPr>
          <p:spPr>
            <a:xfrm>
              <a:off x="8349166" y="3833871"/>
              <a:ext cx="3548418" cy="2377440"/>
            </a:xfrm>
            <a:prstGeom prst="flowChartDecision">
              <a:avLst/>
            </a:prstGeom>
            <a:solidFill>
              <a:srgbClr val="A6AAA9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Flowchart: Decision 40">
              <a:extLst>
                <a:ext uri="{FF2B5EF4-FFF2-40B4-BE49-F238E27FC236}">
                  <a16:creationId xmlns:a16="http://schemas.microsoft.com/office/drawing/2014/main" id="{503DA690-070E-4BDB-B1DE-2BAAB68970D6}"/>
                </a:ext>
              </a:extLst>
            </p:cNvPr>
            <p:cNvSpPr/>
            <p:nvPr/>
          </p:nvSpPr>
          <p:spPr>
            <a:xfrm>
              <a:off x="8349166" y="3399932"/>
              <a:ext cx="3548418" cy="2377440"/>
            </a:xfrm>
            <a:prstGeom prst="flowChartDecision">
              <a:avLst/>
            </a:prstGeom>
            <a:solidFill>
              <a:srgbClr val="F05246"/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Flowchart: Decision 41">
              <a:extLst>
                <a:ext uri="{FF2B5EF4-FFF2-40B4-BE49-F238E27FC236}">
                  <a16:creationId xmlns:a16="http://schemas.microsoft.com/office/drawing/2014/main" id="{8B65A81E-25FC-4681-855A-A12C08DF4C3A}"/>
                </a:ext>
              </a:extLst>
            </p:cNvPr>
            <p:cNvSpPr/>
            <p:nvPr/>
          </p:nvSpPr>
          <p:spPr>
            <a:xfrm>
              <a:off x="8349166" y="2965990"/>
              <a:ext cx="3548418" cy="2377440"/>
            </a:xfrm>
            <a:prstGeom prst="flowChartDecision">
              <a:avLst/>
            </a:prstGeom>
            <a:solidFill>
              <a:srgbClr val="3CA3D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Flowchart: Decision 42">
              <a:extLst>
                <a:ext uri="{FF2B5EF4-FFF2-40B4-BE49-F238E27FC236}">
                  <a16:creationId xmlns:a16="http://schemas.microsoft.com/office/drawing/2014/main" id="{80396C48-86B1-48E2-BCDA-BFF4158DD208}"/>
                </a:ext>
              </a:extLst>
            </p:cNvPr>
            <p:cNvSpPr/>
            <p:nvPr/>
          </p:nvSpPr>
          <p:spPr>
            <a:xfrm>
              <a:off x="8349166" y="2532048"/>
              <a:ext cx="3548418" cy="2377440"/>
            </a:xfrm>
            <a:prstGeom prst="flowChartDecision">
              <a:avLst/>
            </a:prstGeom>
            <a:solidFill>
              <a:srgbClr val="FEA035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Flowchart: Decision 43">
              <a:extLst>
                <a:ext uri="{FF2B5EF4-FFF2-40B4-BE49-F238E27FC236}">
                  <a16:creationId xmlns:a16="http://schemas.microsoft.com/office/drawing/2014/main" id="{AD1BCE8E-27B7-4EB1-8CF2-BDDA15C93438}"/>
                </a:ext>
              </a:extLst>
            </p:cNvPr>
            <p:cNvSpPr/>
            <p:nvPr/>
          </p:nvSpPr>
          <p:spPr>
            <a:xfrm>
              <a:off x="8349166" y="2098106"/>
              <a:ext cx="3548418" cy="2377440"/>
            </a:xfrm>
            <a:prstGeom prst="flowChartDecision">
              <a:avLst/>
            </a:prstGeom>
            <a:solidFill>
              <a:srgbClr val="86BF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Flowchart: Decision 44">
              <a:extLst>
                <a:ext uri="{FF2B5EF4-FFF2-40B4-BE49-F238E27FC236}">
                  <a16:creationId xmlns:a16="http://schemas.microsoft.com/office/drawing/2014/main" id="{BFE5D605-3D08-41E5-A47F-59BB0AB850D3}"/>
                </a:ext>
              </a:extLst>
            </p:cNvPr>
            <p:cNvSpPr/>
            <p:nvPr/>
          </p:nvSpPr>
          <p:spPr>
            <a:xfrm>
              <a:off x="8349166" y="1664164"/>
              <a:ext cx="3548418" cy="2377440"/>
            </a:xfrm>
            <a:prstGeom prst="flowChartDecision">
              <a:avLst/>
            </a:prstGeom>
            <a:solidFill>
              <a:srgbClr val="FDEB8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Flowchart: Decision 45">
              <a:extLst>
                <a:ext uri="{FF2B5EF4-FFF2-40B4-BE49-F238E27FC236}">
                  <a16:creationId xmlns:a16="http://schemas.microsoft.com/office/drawing/2014/main" id="{809577EE-935D-4515-B7A8-F023E34015E5}"/>
                </a:ext>
              </a:extLst>
            </p:cNvPr>
            <p:cNvSpPr/>
            <p:nvPr/>
          </p:nvSpPr>
          <p:spPr>
            <a:xfrm>
              <a:off x="8349166" y="1230222"/>
              <a:ext cx="3548418" cy="2377440"/>
            </a:xfrm>
            <a:prstGeom prst="flowChartDecision">
              <a:avLst/>
            </a:prstGeom>
            <a:solidFill>
              <a:srgbClr val="C6235F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Flowchart: Decision 46">
              <a:extLst>
                <a:ext uri="{FF2B5EF4-FFF2-40B4-BE49-F238E27FC236}">
                  <a16:creationId xmlns:a16="http://schemas.microsoft.com/office/drawing/2014/main" id="{287CE597-BB21-443A-B671-E859683E220A}"/>
                </a:ext>
              </a:extLst>
            </p:cNvPr>
            <p:cNvSpPr/>
            <p:nvPr/>
          </p:nvSpPr>
          <p:spPr>
            <a:xfrm>
              <a:off x="8349166" y="796280"/>
              <a:ext cx="3548418" cy="2377440"/>
            </a:xfrm>
            <a:prstGeom prst="flowChartDecision">
              <a:avLst/>
            </a:prstGeom>
            <a:solidFill>
              <a:srgbClr val="3F959A">
                <a:alpha val="60000"/>
              </a:srgbClr>
            </a:solidFill>
            <a:ln>
              <a:noFill/>
            </a:ln>
            <a:scene3d>
              <a:camera prst="orthographicFront">
                <a:rot lat="27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1811F66-F535-483B-B85E-9FBDA3806453}"/>
                </a:ext>
              </a:extLst>
            </p:cNvPr>
            <p:cNvSpPr txBox="1"/>
            <p:nvPr/>
          </p:nvSpPr>
          <p:spPr>
            <a:xfrm>
              <a:off x="7418296" y="4782998"/>
              <a:ext cx="8648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55D131D-1AC9-4370-A172-374863C7F255}"/>
                </a:ext>
              </a:extLst>
            </p:cNvPr>
            <p:cNvSpPr txBox="1"/>
            <p:nvPr/>
          </p:nvSpPr>
          <p:spPr>
            <a:xfrm>
              <a:off x="6774878" y="4303929"/>
              <a:ext cx="1508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Mapping</a:t>
              </a:r>
              <a:endParaRPr lang="en-GB" sz="2400" b="1" dirty="0">
                <a:solidFill>
                  <a:srgbClr val="0E3E4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E74483E-33D9-4AD1-8BF6-2AA938B8AE58}"/>
                </a:ext>
              </a:extLst>
            </p:cNvPr>
            <p:cNvSpPr txBox="1"/>
            <p:nvPr/>
          </p:nvSpPr>
          <p:spPr>
            <a:xfrm>
              <a:off x="6347687" y="3853796"/>
              <a:ext cx="19354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Geometries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6C222A8-5626-479F-BA0F-7552D56AEA6A}"/>
                </a:ext>
              </a:extLst>
            </p:cNvPr>
            <p:cNvSpPr txBox="1"/>
            <p:nvPr/>
          </p:nvSpPr>
          <p:spPr>
            <a:xfrm>
              <a:off x="6678305" y="3454090"/>
              <a:ext cx="16048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Statistics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4712657-2E0F-478F-B8D7-0E98A4811498}"/>
                </a:ext>
              </a:extLst>
            </p:cNvPr>
            <p:cNvSpPr txBox="1"/>
            <p:nvPr/>
          </p:nvSpPr>
          <p:spPr>
            <a:xfrm>
              <a:off x="7079410" y="3037031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Scales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10CACBF-E581-4E7F-BDE3-2EB23B278BFD}"/>
                </a:ext>
              </a:extLst>
            </p:cNvPr>
            <p:cNvSpPr txBox="1"/>
            <p:nvPr/>
          </p:nvSpPr>
          <p:spPr>
            <a:xfrm>
              <a:off x="6221675" y="2589228"/>
              <a:ext cx="2061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Coordinates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D2184C5-6A38-4760-B015-72547905B313}"/>
                </a:ext>
              </a:extLst>
            </p:cNvPr>
            <p:cNvSpPr txBox="1"/>
            <p:nvPr/>
          </p:nvSpPr>
          <p:spPr>
            <a:xfrm>
              <a:off x="7079410" y="2175794"/>
              <a:ext cx="1203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Facets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6D17E47-DEBE-4212-8572-F11F4450814E}"/>
                </a:ext>
              </a:extLst>
            </p:cNvPr>
            <p:cNvSpPr txBox="1"/>
            <p:nvPr/>
          </p:nvSpPr>
          <p:spPr>
            <a:xfrm>
              <a:off x="6940698" y="1714129"/>
              <a:ext cx="13424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2400" b="1" dirty="0">
                  <a:solidFill>
                    <a:srgbClr val="0E3E4F">
                      <a:alpha val="40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Themes</a:t>
              </a:r>
              <a:endParaRPr lang="en-GB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371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AB5D6C01-0971-4B28-8580-3088B0B7BD1B}"/>
              </a:ext>
            </a:extLst>
          </p:cNvPr>
          <p:cNvSpPr/>
          <p:nvPr/>
        </p:nvSpPr>
        <p:spPr>
          <a:xfrm>
            <a:off x="2295895" y="3720765"/>
            <a:ext cx="3548418" cy="2377440"/>
          </a:xfrm>
          <a:prstGeom prst="flowChartDecision">
            <a:avLst/>
          </a:prstGeom>
          <a:solidFill>
            <a:srgbClr val="A6AAA9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FC3DD41B-C5FA-4C2A-993F-33C7D3073B15}"/>
              </a:ext>
            </a:extLst>
          </p:cNvPr>
          <p:cNvSpPr/>
          <p:nvPr/>
        </p:nvSpPr>
        <p:spPr>
          <a:xfrm>
            <a:off x="2295895" y="3286826"/>
            <a:ext cx="3548418" cy="2377440"/>
          </a:xfrm>
          <a:prstGeom prst="flowChartDecision">
            <a:avLst/>
          </a:prstGeom>
          <a:solidFill>
            <a:srgbClr val="F05246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680D98F1-0F27-4139-AD64-0FA7F340850F}"/>
              </a:ext>
            </a:extLst>
          </p:cNvPr>
          <p:cNvSpPr/>
          <p:nvPr/>
        </p:nvSpPr>
        <p:spPr>
          <a:xfrm>
            <a:off x="2295895" y="2852884"/>
            <a:ext cx="3548418" cy="2377440"/>
          </a:xfrm>
          <a:prstGeom prst="flowChartDecision">
            <a:avLst/>
          </a:prstGeom>
          <a:solidFill>
            <a:srgbClr val="3CA3D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502A63A5-522A-4FC1-895F-9EF5C4D79EB2}"/>
              </a:ext>
            </a:extLst>
          </p:cNvPr>
          <p:cNvSpPr/>
          <p:nvPr/>
        </p:nvSpPr>
        <p:spPr>
          <a:xfrm>
            <a:off x="2295895" y="2418942"/>
            <a:ext cx="3548418" cy="2377440"/>
          </a:xfrm>
          <a:prstGeom prst="flowChartDecision">
            <a:avLst/>
          </a:prstGeom>
          <a:solidFill>
            <a:srgbClr val="FEA035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E729EDBE-FD26-4799-A3CC-48F7F4B3F414}"/>
              </a:ext>
            </a:extLst>
          </p:cNvPr>
          <p:cNvSpPr/>
          <p:nvPr/>
        </p:nvSpPr>
        <p:spPr>
          <a:xfrm>
            <a:off x="2295895" y="1985000"/>
            <a:ext cx="3548418" cy="2377440"/>
          </a:xfrm>
          <a:prstGeom prst="flowChartDecision">
            <a:avLst/>
          </a:prstGeom>
          <a:solidFill>
            <a:srgbClr val="86BF5F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lowchart: Decision 11">
            <a:extLst>
              <a:ext uri="{FF2B5EF4-FFF2-40B4-BE49-F238E27FC236}">
                <a16:creationId xmlns:a16="http://schemas.microsoft.com/office/drawing/2014/main" id="{D5DC8DB7-0A35-4CF9-83F4-963B45B45458}"/>
              </a:ext>
            </a:extLst>
          </p:cNvPr>
          <p:cNvSpPr/>
          <p:nvPr/>
        </p:nvSpPr>
        <p:spPr>
          <a:xfrm>
            <a:off x="2295895" y="1551058"/>
            <a:ext cx="3548418" cy="2377440"/>
          </a:xfrm>
          <a:prstGeom prst="flowChartDecision">
            <a:avLst/>
          </a:prstGeom>
          <a:solidFill>
            <a:srgbClr val="FDEB8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id="{25BAAB12-2273-41B1-9E1D-1EA698603770}"/>
              </a:ext>
            </a:extLst>
          </p:cNvPr>
          <p:cNvSpPr/>
          <p:nvPr/>
        </p:nvSpPr>
        <p:spPr>
          <a:xfrm>
            <a:off x="2295895" y="1117116"/>
            <a:ext cx="3548418" cy="2377440"/>
          </a:xfrm>
          <a:prstGeom prst="flowChartDecision">
            <a:avLst/>
          </a:prstGeom>
          <a:solidFill>
            <a:srgbClr val="C6235F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15B50497-14E5-4831-B8A0-9DF8BCD08D79}"/>
              </a:ext>
            </a:extLst>
          </p:cNvPr>
          <p:cNvSpPr/>
          <p:nvPr/>
        </p:nvSpPr>
        <p:spPr>
          <a:xfrm>
            <a:off x="2295895" y="683174"/>
            <a:ext cx="3548418" cy="2377440"/>
          </a:xfrm>
          <a:prstGeom prst="flowChartDecision">
            <a:avLst/>
          </a:prstGeom>
          <a:solidFill>
            <a:srgbClr val="3F959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14E0D2-4ED7-448B-9A74-AF8C74971F3D}"/>
              </a:ext>
            </a:extLst>
          </p:cNvPr>
          <p:cNvSpPr txBox="1"/>
          <p:nvPr/>
        </p:nvSpPr>
        <p:spPr>
          <a:xfrm>
            <a:off x="1365025" y="4669892"/>
            <a:ext cx="864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A9B027-AE78-4FA0-92D4-8BDE9D6CDD3B}"/>
              </a:ext>
            </a:extLst>
          </p:cNvPr>
          <p:cNvSpPr txBox="1"/>
          <p:nvPr/>
        </p:nvSpPr>
        <p:spPr>
          <a:xfrm>
            <a:off x="721607" y="4190823"/>
            <a:ext cx="1508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A93E0A-D11E-4916-96B3-3157DC575C53}"/>
              </a:ext>
            </a:extLst>
          </p:cNvPr>
          <p:cNvSpPr txBox="1"/>
          <p:nvPr/>
        </p:nvSpPr>
        <p:spPr>
          <a:xfrm>
            <a:off x="294416" y="3740690"/>
            <a:ext cx="1935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1ECDC3-4272-4E87-8CAE-A47B0A123745}"/>
              </a:ext>
            </a:extLst>
          </p:cNvPr>
          <p:cNvSpPr txBox="1"/>
          <p:nvPr/>
        </p:nvSpPr>
        <p:spPr>
          <a:xfrm>
            <a:off x="625034" y="3340984"/>
            <a:ext cx="1604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E11EA2-D2FA-40CF-8271-C18C4F4B90B6}"/>
              </a:ext>
            </a:extLst>
          </p:cNvPr>
          <p:cNvSpPr txBox="1"/>
          <p:nvPr/>
        </p:nvSpPr>
        <p:spPr>
          <a:xfrm>
            <a:off x="1026139" y="2923925"/>
            <a:ext cx="12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0D4F26-20E5-4623-AAA2-706FA1939440}"/>
              </a:ext>
            </a:extLst>
          </p:cNvPr>
          <p:cNvSpPr txBox="1"/>
          <p:nvPr/>
        </p:nvSpPr>
        <p:spPr>
          <a:xfrm>
            <a:off x="168404" y="2476122"/>
            <a:ext cx="2061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Coordinates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7FB467-7B1F-4339-87CA-AED401C88B28}"/>
              </a:ext>
            </a:extLst>
          </p:cNvPr>
          <p:cNvSpPr txBox="1"/>
          <p:nvPr/>
        </p:nvSpPr>
        <p:spPr>
          <a:xfrm>
            <a:off x="1026139" y="2062688"/>
            <a:ext cx="12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Facets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DCE98B-89AC-401C-81F5-3EA2534443F7}"/>
              </a:ext>
            </a:extLst>
          </p:cNvPr>
          <p:cNvSpPr txBox="1"/>
          <p:nvPr/>
        </p:nvSpPr>
        <p:spPr>
          <a:xfrm>
            <a:off x="887427" y="1601023"/>
            <a:ext cx="1342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Themes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lowchart: Decision 32">
            <a:extLst>
              <a:ext uri="{FF2B5EF4-FFF2-40B4-BE49-F238E27FC236}">
                <a16:creationId xmlns:a16="http://schemas.microsoft.com/office/drawing/2014/main" id="{CB6FF544-63AE-436F-B56D-E510B8D2AA87}"/>
              </a:ext>
            </a:extLst>
          </p:cNvPr>
          <p:cNvSpPr/>
          <p:nvPr/>
        </p:nvSpPr>
        <p:spPr>
          <a:xfrm>
            <a:off x="8349166" y="3833871"/>
            <a:ext cx="3548418" cy="2377440"/>
          </a:xfrm>
          <a:prstGeom prst="flowChartDecision">
            <a:avLst/>
          </a:prstGeom>
          <a:solidFill>
            <a:srgbClr val="A6AAA9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Flowchart: Decision 40">
            <a:extLst>
              <a:ext uri="{FF2B5EF4-FFF2-40B4-BE49-F238E27FC236}">
                <a16:creationId xmlns:a16="http://schemas.microsoft.com/office/drawing/2014/main" id="{503DA690-070E-4BDB-B1DE-2BAAB68970D6}"/>
              </a:ext>
            </a:extLst>
          </p:cNvPr>
          <p:cNvSpPr/>
          <p:nvPr/>
        </p:nvSpPr>
        <p:spPr>
          <a:xfrm>
            <a:off x="8349166" y="3399932"/>
            <a:ext cx="3548418" cy="2377440"/>
          </a:xfrm>
          <a:prstGeom prst="flowChartDecision">
            <a:avLst/>
          </a:prstGeom>
          <a:solidFill>
            <a:srgbClr val="F05246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Decision 41">
            <a:extLst>
              <a:ext uri="{FF2B5EF4-FFF2-40B4-BE49-F238E27FC236}">
                <a16:creationId xmlns:a16="http://schemas.microsoft.com/office/drawing/2014/main" id="{8B65A81E-25FC-4681-855A-A12C08DF4C3A}"/>
              </a:ext>
            </a:extLst>
          </p:cNvPr>
          <p:cNvSpPr/>
          <p:nvPr/>
        </p:nvSpPr>
        <p:spPr>
          <a:xfrm>
            <a:off x="8349166" y="2965990"/>
            <a:ext cx="3548418" cy="2377440"/>
          </a:xfrm>
          <a:prstGeom prst="flowChartDecision">
            <a:avLst/>
          </a:prstGeom>
          <a:solidFill>
            <a:srgbClr val="3CA3D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Flowchart: Decision 42">
            <a:extLst>
              <a:ext uri="{FF2B5EF4-FFF2-40B4-BE49-F238E27FC236}">
                <a16:creationId xmlns:a16="http://schemas.microsoft.com/office/drawing/2014/main" id="{80396C48-86B1-48E2-BCDA-BFF4158DD208}"/>
              </a:ext>
            </a:extLst>
          </p:cNvPr>
          <p:cNvSpPr/>
          <p:nvPr/>
        </p:nvSpPr>
        <p:spPr>
          <a:xfrm>
            <a:off x="8349166" y="2532048"/>
            <a:ext cx="3548418" cy="2377440"/>
          </a:xfrm>
          <a:prstGeom prst="flowChartDecision">
            <a:avLst/>
          </a:prstGeom>
          <a:solidFill>
            <a:srgbClr val="FEA035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Decision 43">
            <a:extLst>
              <a:ext uri="{FF2B5EF4-FFF2-40B4-BE49-F238E27FC236}">
                <a16:creationId xmlns:a16="http://schemas.microsoft.com/office/drawing/2014/main" id="{AD1BCE8E-27B7-4EB1-8CF2-BDDA15C93438}"/>
              </a:ext>
            </a:extLst>
          </p:cNvPr>
          <p:cNvSpPr/>
          <p:nvPr/>
        </p:nvSpPr>
        <p:spPr>
          <a:xfrm>
            <a:off x="8349166" y="2098106"/>
            <a:ext cx="3548418" cy="2377440"/>
          </a:xfrm>
          <a:prstGeom prst="flowChartDecision">
            <a:avLst/>
          </a:prstGeom>
          <a:solidFill>
            <a:srgbClr val="86BF5F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Flowchart: Decision 44">
            <a:extLst>
              <a:ext uri="{FF2B5EF4-FFF2-40B4-BE49-F238E27FC236}">
                <a16:creationId xmlns:a16="http://schemas.microsoft.com/office/drawing/2014/main" id="{BFE5D605-3D08-41E5-A47F-59BB0AB850D3}"/>
              </a:ext>
            </a:extLst>
          </p:cNvPr>
          <p:cNvSpPr/>
          <p:nvPr/>
        </p:nvSpPr>
        <p:spPr>
          <a:xfrm>
            <a:off x="8349166" y="1664164"/>
            <a:ext cx="3548418" cy="2377440"/>
          </a:xfrm>
          <a:prstGeom prst="flowChartDecision">
            <a:avLst/>
          </a:prstGeom>
          <a:solidFill>
            <a:srgbClr val="FDEB8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lowchart: Decision 45">
            <a:extLst>
              <a:ext uri="{FF2B5EF4-FFF2-40B4-BE49-F238E27FC236}">
                <a16:creationId xmlns:a16="http://schemas.microsoft.com/office/drawing/2014/main" id="{809577EE-935D-4515-B7A8-F023E34015E5}"/>
              </a:ext>
            </a:extLst>
          </p:cNvPr>
          <p:cNvSpPr/>
          <p:nvPr/>
        </p:nvSpPr>
        <p:spPr>
          <a:xfrm>
            <a:off x="8349166" y="1230222"/>
            <a:ext cx="3548418" cy="2377440"/>
          </a:xfrm>
          <a:prstGeom prst="flowChartDecision">
            <a:avLst/>
          </a:prstGeom>
          <a:solidFill>
            <a:srgbClr val="C6235F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Flowchart: Decision 46">
            <a:extLst>
              <a:ext uri="{FF2B5EF4-FFF2-40B4-BE49-F238E27FC236}">
                <a16:creationId xmlns:a16="http://schemas.microsoft.com/office/drawing/2014/main" id="{287CE597-BB21-443A-B671-E859683E220A}"/>
              </a:ext>
            </a:extLst>
          </p:cNvPr>
          <p:cNvSpPr/>
          <p:nvPr/>
        </p:nvSpPr>
        <p:spPr>
          <a:xfrm>
            <a:off x="8349166" y="796280"/>
            <a:ext cx="3548418" cy="2377440"/>
          </a:xfrm>
          <a:prstGeom prst="flowChartDecision">
            <a:avLst/>
          </a:prstGeom>
          <a:solidFill>
            <a:srgbClr val="3F959A">
              <a:alpha val="60000"/>
            </a:srgbClr>
          </a:solidFill>
          <a:ln>
            <a:noFill/>
          </a:ln>
          <a:scene3d>
            <a:camera prst="orthographicFront">
              <a:rot lat="27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811F66-F535-483B-B85E-9FBDA3806453}"/>
              </a:ext>
            </a:extLst>
          </p:cNvPr>
          <p:cNvSpPr txBox="1"/>
          <p:nvPr/>
        </p:nvSpPr>
        <p:spPr>
          <a:xfrm>
            <a:off x="7418296" y="4782998"/>
            <a:ext cx="864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5D131D-1AC9-4370-A172-374863C7F255}"/>
              </a:ext>
            </a:extLst>
          </p:cNvPr>
          <p:cNvSpPr txBox="1"/>
          <p:nvPr/>
        </p:nvSpPr>
        <p:spPr>
          <a:xfrm>
            <a:off x="6774878" y="4303929"/>
            <a:ext cx="1508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E74483E-33D9-4AD1-8BF6-2AA938B8AE58}"/>
              </a:ext>
            </a:extLst>
          </p:cNvPr>
          <p:cNvSpPr txBox="1"/>
          <p:nvPr/>
        </p:nvSpPr>
        <p:spPr>
          <a:xfrm>
            <a:off x="6347687" y="3853796"/>
            <a:ext cx="1935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C222A8-5626-479F-BA0F-7552D56AEA6A}"/>
              </a:ext>
            </a:extLst>
          </p:cNvPr>
          <p:cNvSpPr txBox="1"/>
          <p:nvPr/>
        </p:nvSpPr>
        <p:spPr>
          <a:xfrm>
            <a:off x="6678305" y="3454090"/>
            <a:ext cx="1604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712657-2E0F-478F-B8D7-0E98A4811498}"/>
              </a:ext>
            </a:extLst>
          </p:cNvPr>
          <p:cNvSpPr txBox="1"/>
          <p:nvPr/>
        </p:nvSpPr>
        <p:spPr>
          <a:xfrm>
            <a:off x="7079410" y="3037031"/>
            <a:ext cx="12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10CACBF-E581-4E7F-BDE3-2EB23B278BFD}"/>
              </a:ext>
            </a:extLst>
          </p:cNvPr>
          <p:cNvSpPr txBox="1"/>
          <p:nvPr/>
        </p:nvSpPr>
        <p:spPr>
          <a:xfrm>
            <a:off x="6221675" y="2589228"/>
            <a:ext cx="2061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Coordinates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D2184C5-6A38-4760-B015-72547905B313}"/>
              </a:ext>
            </a:extLst>
          </p:cNvPr>
          <p:cNvSpPr txBox="1"/>
          <p:nvPr/>
        </p:nvSpPr>
        <p:spPr>
          <a:xfrm>
            <a:off x="7079410" y="2175794"/>
            <a:ext cx="12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Facets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D17E47-DEBE-4212-8572-F11F4450814E}"/>
              </a:ext>
            </a:extLst>
          </p:cNvPr>
          <p:cNvSpPr txBox="1"/>
          <p:nvPr/>
        </p:nvSpPr>
        <p:spPr>
          <a:xfrm>
            <a:off x="6940698" y="1714129"/>
            <a:ext cx="1342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solidFill>
                  <a:srgbClr val="0E3E4F">
                    <a:alpha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Themes</a:t>
            </a:r>
            <a:endParaRPr lang="en-GB" sz="2400" b="1" dirty="0">
              <a:solidFill>
                <a:srgbClr val="0E3E4F">
                  <a:alpha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663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7B60DA1-233E-480D-854F-2A5B30AED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238720"/>
              </p:ext>
            </p:extLst>
          </p:nvPr>
        </p:nvGraphicFramePr>
        <p:xfrm>
          <a:off x="1881050" y="779780"/>
          <a:ext cx="5547361" cy="40909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1775">
                  <a:extLst>
                    <a:ext uri="{9D8B030D-6E8A-4147-A177-3AD203B41FA5}">
                      <a16:colId xmlns:a16="http://schemas.microsoft.com/office/drawing/2014/main" val="1321218865"/>
                    </a:ext>
                  </a:extLst>
                </a:gridCol>
                <a:gridCol w="2447756">
                  <a:extLst>
                    <a:ext uri="{9D8B030D-6E8A-4147-A177-3AD203B41FA5}">
                      <a16:colId xmlns:a16="http://schemas.microsoft.com/office/drawing/2014/main" val="3025876756"/>
                    </a:ext>
                  </a:extLst>
                </a:gridCol>
                <a:gridCol w="1867830">
                  <a:extLst>
                    <a:ext uri="{9D8B030D-6E8A-4147-A177-3AD203B41FA5}">
                      <a16:colId xmlns:a16="http://schemas.microsoft.com/office/drawing/2014/main" val="1870182329"/>
                    </a:ext>
                  </a:extLst>
                </a:gridCol>
              </a:tblGrid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Aesthetics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Representation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173430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x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x-axis position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535560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y-axis position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1410102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color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Object color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585878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fill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Fill color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3277330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size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Point size, line thickness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7427381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shape 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Shape of points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3711192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alpha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Transparency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465617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linetype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Line type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8474121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labels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Text on plot</a:t>
                      </a: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 A b Z</a:t>
                      </a:r>
                      <a:endParaRPr lang="en-GB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0267470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259B969-6FC2-47C9-9F96-C718707A58CC}"/>
              </a:ext>
            </a:extLst>
          </p:cNvPr>
          <p:cNvCxnSpPr>
            <a:cxnSpLocks/>
          </p:cNvCxnSpPr>
          <p:nvPr/>
        </p:nvCxnSpPr>
        <p:spPr>
          <a:xfrm>
            <a:off x="6198144" y="1382486"/>
            <a:ext cx="4953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C04BD8-21F0-4242-845E-18139840A4A6}"/>
              </a:ext>
            </a:extLst>
          </p:cNvPr>
          <p:cNvCxnSpPr>
            <a:cxnSpLocks/>
          </p:cNvCxnSpPr>
          <p:nvPr/>
        </p:nvCxnSpPr>
        <p:spPr>
          <a:xfrm flipV="1">
            <a:off x="6457024" y="1616089"/>
            <a:ext cx="0" cy="3520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319BC10-CAA4-4DCE-963D-003E1EC0A461}"/>
              </a:ext>
            </a:extLst>
          </p:cNvPr>
          <p:cNvSpPr/>
          <p:nvPr/>
        </p:nvSpPr>
        <p:spPr>
          <a:xfrm>
            <a:off x="5977164" y="2085722"/>
            <a:ext cx="220980" cy="259080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9A4F0FB-CE32-414C-A0AF-EB42798EF369}"/>
              </a:ext>
            </a:extLst>
          </p:cNvPr>
          <p:cNvSpPr/>
          <p:nvPr/>
        </p:nvSpPr>
        <p:spPr>
          <a:xfrm>
            <a:off x="6346534" y="2085722"/>
            <a:ext cx="220980" cy="259080"/>
          </a:xfrm>
          <a:prstGeom prst="ellipse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58D6E8F-609B-4078-AF19-9EBFB8B79AA9}"/>
              </a:ext>
            </a:extLst>
          </p:cNvPr>
          <p:cNvSpPr/>
          <p:nvPr/>
        </p:nvSpPr>
        <p:spPr>
          <a:xfrm>
            <a:off x="6723380" y="2085722"/>
            <a:ext cx="220980" cy="259080"/>
          </a:xfrm>
          <a:prstGeom prst="ellipse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B8343E6-BE8A-4B1A-A3D8-C1BDC5FFBD6E}"/>
              </a:ext>
            </a:extLst>
          </p:cNvPr>
          <p:cNvSpPr/>
          <p:nvPr/>
        </p:nvSpPr>
        <p:spPr>
          <a:xfrm>
            <a:off x="5977164" y="2503484"/>
            <a:ext cx="220980" cy="259080"/>
          </a:xfrm>
          <a:prstGeom prst="ellipse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2FC34A6-9D21-4B18-B395-7CDFC51F6DED}"/>
              </a:ext>
            </a:extLst>
          </p:cNvPr>
          <p:cNvSpPr/>
          <p:nvPr/>
        </p:nvSpPr>
        <p:spPr>
          <a:xfrm>
            <a:off x="6346534" y="2503484"/>
            <a:ext cx="220980" cy="259080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7C848A7-1193-4435-B538-5F34F104CABA}"/>
              </a:ext>
            </a:extLst>
          </p:cNvPr>
          <p:cNvSpPr/>
          <p:nvPr/>
        </p:nvSpPr>
        <p:spPr>
          <a:xfrm>
            <a:off x="6723380" y="2503484"/>
            <a:ext cx="220980" cy="25908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8912C0F-87BC-40CC-A167-BF7810CE00F3}"/>
              </a:ext>
            </a:extLst>
          </p:cNvPr>
          <p:cNvSpPr/>
          <p:nvPr/>
        </p:nvSpPr>
        <p:spPr>
          <a:xfrm>
            <a:off x="5977164" y="3736089"/>
            <a:ext cx="220980" cy="25908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01F65FF-D858-4AB2-B8A5-5A1B7DA12CE4}"/>
              </a:ext>
            </a:extLst>
          </p:cNvPr>
          <p:cNvSpPr/>
          <p:nvPr/>
        </p:nvSpPr>
        <p:spPr>
          <a:xfrm>
            <a:off x="6346534" y="3736089"/>
            <a:ext cx="220980" cy="25908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0A0764-EF8E-46CE-A4D3-37C12F53392C}"/>
              </a:ext>
            </a:extLst>
          </p:cNvPr>
          <p:cNvSpPr/>
          <p:nvPr/>
        </p:nvSpPr>
        <p:spPr>
          <a:xfrm>
            <a:off x="6723380" y="3736089"/>
            <a:ext cx="220980" cy="25908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26F0D30-D724-4C46-8639-3CDC27FC8DCC}"/>
              </a:ext>
            </a:extLst>
          </p:cNvPr>
          <p:cNvSpPr/>
          <p:nvPr/>
        </p:nvSpPr>
        <p:spPr>
          <a:xfrm>
            <a:off x="5989854" y="2952694"/>
            <a:ext cx="127726" cy="149748"/>
          </a:xfrm>
          <a:prstGeom prst="ellipse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A1C2193-BC5F-4C83-AA0F-2652EB512F28}"/>
              </a:ext>
            </a:extLst>
          </p:cNvPr>
          <p:cNvSpPr/>
          <p:nvPr/>
        </p:nvSpPr>
        <p:spPr>
          <a:xfrm>
            <a:off x="6312597" y="2898028"/>
            <a:ext cx="220980" cy="259080"/>
          </a:xfrm>
          <a:prstGeom prst="ellipse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F22C271-07D3-4A2C-ACF1-4A2729B90209}"/>
              </a:ext>
            </a:extLst>
          </p:cNvPr>
          <p:cNvSpPr/>
          <p:nvPr/>
        </p:nvSpPr>
        <p:spPr>
          <a:xfrm>
            <a:off x="6636103" y="2835492"/>
            <a:ext cx="327660" cy="384153"/>
          </a:xfrm>
          <a:prstGeom prst="ellipse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D5F675B-CF12-4AEB-A439-B954E2DEF7D4}"/>
              </a:ext>
            </a:extLst>
          </p:cNvPr>
          <p:cNvSpPr/>
          <p:nvPr/>
        </p:nvSpPr>
        <p:spPr>
          <a:xfrm>
            <a:off x="5977164" y="3311498"/>
            <a:ext cx="220980" cy="259080"/>
          </a:xfrm>
          <a:prstGeom prst="ellipse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8FAB50-A31B-47D7-A90A-3C7361DECEA5}"/>
              </a:ext>
            </a:extLst>
          </p:cNvPr>
          <p:cNvSpPr/>
          <p:nvPr/>
        </p:nvSpPr>
        <p:spPr>
          <a:xfrm>
            <a:off x="6346534" y="3311498"/>
            <a:ext cx="220980" cy="25908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6E8A0E7C-3B71-40FD-BAED-94894EB56B67}"/>
              </a:ext>
            </a:extLst>
          </p:cNvPr>
          <p:cNvSpPr/>
          <p:nvPr/>
        </p:nvSpPr>
        <p:spPr>
          <a:xfrm>
            <a:off x="6671200" y="3316633"/>
            <a:ext cx="220980" cy="259080"/>
          </a:xfrm>
          <a:prstGeom prst="diamond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5CD95CB-A429-4DCB-9D1F-FE74379FD1B3}"/>
              </a:ext>
            </a:extLst>
          </p:cNvPr>
          <p:cNvCxnSpPr>
            <a:cxnSpLocks/>
          </p:cNvCxnSpPr>
          <p:nvPr/>
        </p:nvCxnSpPr>
        <p:spPr>
          <a:xfrm>
            <a:off x="5971537" y="4108129"/>
            <a:ext cx="97390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5B4B41-3A0A-465B-9656-271525000E61}"/>
              </a:ext>
            </a:extLst>
          </p:cNvPr>
          <p:cNvCxnSpPr>
            <a:cxnSpLocks/>
          </p:cNvCxnSpPr>
          <p:nvPr/>
        </p:nvCxnSpPr>
        <p:spPr>
          <a:xfrm>
            <a:off x="5971537" y="4208275"/>
            <a:ext cx="97390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813A71E-B423-4BEF-8E73-EBB438389B2D}"/>
              </a:ext>
            </a:extLst>
          </p:cNvPr>
          <p:cNvCxnSpPr>
            <a:cxnSpLocks/>
          </p:cNvCxnSpPr>
          <p:nvPr/>
        </p:nvCxnSpPr>
        <p:spPr>
          <a:xfrm>
            <a:off x="5971537" y="4308421"/>
            <a:ext cx="973909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B95CFA7-1AEF-4B00-BA27-374DFE67318E}"/>
              </a:ext>
            </a:extLst>
          </p:cNvPr>
          <p:cNvCxnSpPr>
            <a:cxnSpLocks/>
          </p:cNvCxnSpPr>
          <p:nvPr/>
        </p:nvCxnSpPr>
        <p:spPr>
          <a:xfrm>
            <a:off x="5971537" y="4408567"/>
            <a:ext cx="973909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CA7BFA3-0D93-4978-9A29-ABDC5DB5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972" y="1479469"/>
            <a:ext cx="5553937" cy="41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629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D02EA85-A19E-4C9C-B6C5-4975D750D4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467282"/>
              </p:ext>
            </p:extLst>
          </p:nvPr>
        </p:nvGraphicFramePr>
        <p:xfrm>
          <a:off x="1280173" y="208420"/>
          <a:ext cx="7813027" cy="616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83792">
                  <a:extLst>
                    <a:ext uri="{9D8B030D-6E8A-4147-A177-3AD203B41FA5}">
                      <a16:colId xmlns:a16="http://schemas.microsoft.com/office/drawing/2014/main" val="1321218865"/>
                    </a:ext>
                  </a:extLst>
                </a:gridCol>
                <a:gridCol w="1703606">
                  <a:extLst>
                    <a:ext uri="{9D8B030D-6E8A-4147-A177-3AD203B41FA5}">
                      <a16:colId xmlns:a16="http://schemas.microsoft.com/office/drawing/2014/main" val="3025876756"/>
                    </a:ext>
                  </a:extLst>
                </a:gridCol>
                <a:gridCol w="4725629">
                  <a:extLst>
                    <a:ext uri="{9D8B030D-6E8A-4147-A177-3AD203B41FA5}">
                      <a16:colId xmlns:a16="http://schemas.microsoft.com/office/drawing/2014/main" val="1870182329"/>
                    </a:ext>
                  </a:extLst>
                </a:gridCol>
              </a:tblGrid>
              <a:tr h="362250"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Geoms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Default stat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chemeClr val="bg1"/>
                          </a:solidFill>
                        </a:rPr>
                        <a:t>Aesthetics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1734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identity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3556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linerange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ymax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ymin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41010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path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585878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point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shape,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2773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pointrange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linetype, shape,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ymax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ymin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427381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polygon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71119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quantile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quantile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weight,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465617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rect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linetype, size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xmax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xmin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ymax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ymin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474121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ribbon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ymax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ymin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26747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rug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06126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segment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xend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yend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187830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smooth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smooth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alpha, color, fill, linetype, size, weight,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637129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step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382653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angle, color, hjust,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label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size, vjust,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3419352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tile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identity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fill, linetype, size,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PH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</a:t>
                      </a:r>
                      <a:endParaRPr lang="en-GB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569404"/>
                  </a:ext>
                </a:extLst>
              </a:tr>
              <a:tr h="362250">
                <a:tc>
                  <a:txBody>
                    <a:bodyPr/>
                    <a:lstStyle/>
                    <a:p>
                      <a:pPr algn="l"/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vline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PH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vline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color, linetype, size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48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200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24FF4DC-5A2D-4A30-8C55-0521217F86C4}"/>
              </a:ext>
            </a:extLst>
          </p:cNvPr>
          <p:cNvGrpSpPr/>
          <p:nvPr/>
        </p:nvGrpSpPr>
        <p:grpSpPr>
          <a:xfrm>
            <a:off x="2325189" y="348343"/>
            <a:ext cx="9239794" cy="5662150"/>
            <a:chOff x="2325189" y="348343"/>
            <a:chExt cx="9239794" cy="566215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068A73-577D-46DB-BC8D-951DDD0EA7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929" t="16522"/>
            <a:stretch/>
          </p:blipFill>
          <p:spPr>
            <a:xfrm>
              <a:off x="4606835" y="348343"/>
              <a:ext cx="6958148" cy="566215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7E3B29A-0B94-4070-B9BF-205B3C5E7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215" t="44383" r="57643"/>
            <a:stretch/>
          </p:blipFill>
          <p:spPr>
            <a:xfrm>
              <a:off x="2325189" y="2238103"/>
              <a:ext cx="2211977" cy="37723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2553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7DE09BF11A9C4C87A51C7B55ABA8B7" ma:contentTypeVersion="14" ma:contentTypeDescription="Create a new document." ma:contentTypeScope="" ma:versionID="3138c5c6e4fff16edd78ecd848aa9819">
  <xsd:schema xmlns:xsd="http://www.w3.org/2001/XMLSchema" xmlns:xs="http://www.w3.org/2001/XMLSchema" xmlns:p="http://schemas.microsoft.com/office/2006/metadata/properties" xmlns:ns3="1713ab05-4609-466e-ac4c-dad74cae40c5" xmlns:ns4="bf2254fd-24b5-4950-ac92-103e8321750f" targetNamespace="http://schemas.microsoft.com/office/2006/metadata/properties" ma:root="true" ma:fieldsID="402bae07ef52e62101bf3eb169885284" ns3:_="" ns4:_="">
    <xsd:import namespace="1713ab05-4609-466e-ac4c-dad74cae40c5"/>
    <xsd:import namespace="bf2254fd-24b5-4950-ac92-103e832175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13ab05-4609-466e-ac4c-dad74cae40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254fd-24b5-4950-ac92-103e8321750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E5999A8-4EE6-4BC2-B90A-4B37215215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13ab05-4609-466e-ac4c-dad74cae40c5"/>
    <ds:schemaRef ds:uri="bf2254fd-24b5-4950-ac92-103e832175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7526E0-57FC-4AC6-A5E4-5DA87C317D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48AFE9-BF3E-4965-813E-AD47A8C08638}">
  <ds:schemaRefs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bf2254fd-24b5-4950-ac92-103e8321750f"/>
    <ds:schemaRef ds:uri="http://schemas.microsoft.com/office/2006/documentManagement/types"/>
    <ds:schemaRef ds:uri="http://www.w3.org/XML/1998/namespace"/>
    <ds:schemaRef ds:uri="1713ab05-4609-466e-ac4c-dad74cae40c5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456</Words>
  <Application>Microsoft Office PowerPoint</Application>
  <PresentationFormat>Widescreen</PresentationFormat>
  <Paragraphs>236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LLONES</dc:creator>
  <cp:lastModifiedBy>USER</cp:lastModifiedBy>
  <cp:revision>9</cp:revision>
  <dcterms:created xsi:type="dcterms:W3CDTF">2021-11-08T08:49:52Z</dcterms:created>
  <dcterms:modified xsi:type="dcterms:W3CDTF">2021-11-21T18:21:46Z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0x010100217DE09BF11A9C4C87A51C7B55ABA8B7</vt:lpwstr>
  </property>
</Properties>
</file>

<file path=docProps/thumbnail.jpeg>
</file>